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theme/themeOverride1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5259" r:id="rId2"/>
  </p:sldMasterIdLst>
  <p:notesMasterIdLst>
    <p:notesMasterId r:id="rId34"/>
  </p:notesMasterIdLst>
  <p:handoutMasterIdLst>
    <p:handoutMasterId r:id="rId35"/>
  </p:handoutMasterIdLst>
  <p:sldIdLst>
    <p:sldId id="458" r:id="rId3"/>
    <p:sldId id="541" r:id="rId4"/>
    <p:sldId id="559" r:id="rId5"/>
    <p:sldId id="580" r:id="rId6"/>
    <p:sldId id="564" r:id="rId7"/>
    <p:sldId id="565" r:id="rId8"/>
    <p:sldId id="538" r:id="rId9"/>
    <p:sldId id="579" r:id="rId10"/>
    <p:sldId id="503" r:id="rId11"/>
    <p:sldId id="527" r:id="rId12"/>
    <p:sldId id="539" r:id="rId13"/>
    <p:sldId id="516" r:id="rId14"/>
    <p:sldId id="552" r:id="rId15"/>
    <p:sldId id="553" r:id="rId16"/>
    <p:sldId id="571" r:id="rId17"/>
    <p:sldId id="572" r:id="rId18"/>
    <p:sldId id="573" r:id="rId19"/>
    <p:sldId id="574" r:id="rId20"/>
    <p:sldId id="575" r:id="rId21"/>
    <p:sldId id="576" r:id="rId22"/>
    <p:sldId id="569" r:id="rId23"/>
    <p:sldId id="567" r:id="rId24"/>
    <p:sldId id="568" r:id="rId25"/>
    <p:sldId id="570" r:id="rId26"/>
    <p:sldId id="578" r:id="rId27"/>
    <p:sldId id="558" r:id="rId28"/>
    <p:sldId id="560" r:id="rId29"/>
    <p:sldId id="487" r:id="rId30"/>
    <p:sldId id="496" r:id="rId31"/>
    <p:sldId id="581" r:id="rId32"/>
    <p:sldId id="582" r:id="rId33"/>
  </p:sldIdLst>
  <p:sldSz cx="12192000" cy="6858000"/>
  <p:notesSz cx="7010400" cy="9296400"/>
  <p:defaultTextStyle>
    <a:defPPr>
      <a:defRPr lang="es-MX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66FF"/>
    <a:srgbClr val="009999"/>
    <a:srgbClr val="B4DF85"/>
    <a:srgbClr val="CCCCFF"/>
    <a:srgbClr val="3399FF"/>
    <a:srgbClr val="CC99FF"/>
    <a:srgbClr val="666699"/>
    <a:srgbClr val="99CCFF"/>
    <a:srgbClr val="CCFFFF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05" autoAdjust="0"/>
  </p:normalViewPr>
  <p:slideViewPr>
    <p:cSldViewPr>
      <p:cViewPr varScale="1">
        <p:scale>
          <a:sx n="69" d="100"/>
          <a:sy n="69" d="100"/>
        </p:scale>
        <p:origin x="600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9456"/>
    </p:cViewPr>
  </p:sorterViewPr>
  <p:notesViewPr>
    <p:cSldViewPr>
      <p:cViewPr varScale="1">
        <p:scale>
          <a:sx n="55" d="100"/>
          <a:sy n="55" d="100"/>
        </p:scale>
        <p:origin x="-2598" y="-108"/>
      </p:cViewPr>
      <p:guideLst>
        <p:guide orient="horz" pos="2928"/>
        <p:guide pos="220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49A5C8-786F-40C4-8F3B-48B124643232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BEB3F02D-D7ED-4422-A0C5-41EC74325856}">
      <dgm:prSet phldrT="[Texto]"/>
      <dgm:spPr>
        <a:xfrm>
          <a:off x="4511" y="876412"/>
          <a:ext cx="1729273" cy="615918"/>
        </a:xfrm>
        <a:prstGeom prst="rect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s-ES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PRODUCCIÓN</a:t>
          </a:r>
        </a:p>
      </dgm:t>
    </dgm:pt>
    <dgm:pt modelId="{B31CDAC6-20D5-43A7-909D-BE61B2E2B2D2}" type="parTrans" cxnId="{38E0BDDD-D6A6-4D64-85D5-CE3320ADD4ED}">
      <dgm:prSet/>
      <dgm:spPr/>
      <dgm:t>
        <a:bodyPr/>
        <a:lstStyle/>
        <a:p>
          <a:endParaRPr lang="es-ES"/>
        </a:p>
      </dgm:t>
    </dgm:pt>
    <dgm:pt modelId="{1F2FA163-308E-4338-9DC9-6443073CABC7}" type="sibTrans" cxnId="{38E0BDDD-D6A6-4D64-85D5-CE3320ADD4ED}">
      <dgm:prSet/>
      <dgm:spPr/>
      <dgm:t>
        <a:bodyPr/>
        <a:lstStyle/>
        <a:p>
          <a:endParaRPr lang="es-ES"/>
        </a:p>
      </dgm:t>
    </dgm:pt>
    <dgm:pt modelId="{E8E0A991-73A3-4DF2-944C-ACC6A8C4BF94}">
      <dgm:prSet phldrT="[Texto]" custT="1"/>
      <dgm:spPr>
        <a:xfrm>
          <a:off x="4511" y="1492331"/>
          <a:ext cx="1729273" cy="1916685"/>
        </a:xfrm>
        <a:prstGeom prst="rect">
          <a:avLst/>
        </a:prstGeom>
        <a:solidFill>
          <a:srgbClr val="8064A2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8064A2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ES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Creación o recepción</a:t>
          </a:r>
        </a:p>
      </dgm:t>
    </dgm:pt>
    <dgm:pt modelId="{7DDA53CA-6C8E-4F04-9631-16F4F3C24E51}" type="parTrans" cxnId="{5920B827-3D3B-4C75-9FD9-238789C3746E}">
      <dgm:prSet/>
      <dgm:spPr/>
      <dgm:t>
        <a:bodyPr/>
        <a:lstStyle/>
        <a:p>
          <a:endParaRPr lang="es-ES"/>
        </a:p>
      </dgm:t>
    </dgm:pt>
    <dgm:pt modelId="{5CA7AED0-2D25-4451-8CB1-979BD1D8EBDF}" type="sibTrans" cxnId="{5920B827-3D3B-4C75-9FD9-238789C3746E}">
      <dgm:prSet/>
      <dgm:spPr/>
      <dgm:t>
        <a:bodyPr/>
        <a:lstStyle/>
        <a:p>
          <a:endParaRPr lang="es-ES"/>
        </a:p>
      </dgm:t>
    </dgm:pt>
    <dgm:pt modelId="{CE589CC0-9908-40E5-A108-9F8ABEA78A23}">
      <dgm:prSet phldrT="[Texto]"/>
      <dgm:spPr>
        <a:xfrm>
          <a:off x="1975883" y="876412"/>
          <a:ext cx="1729273" cy="615918"/>
        </a:xfrm>
        <a:prstGeom prst="rect">
          <a:avLst/>
        </a:prstGeom>
        <a:solidFill>
          <a:srgbClr val="8064A2">
            <a:hueOff val="-1116192"/>
            <a:satOff val="6725"/>
            <a:lumOff val="539"/>
            <a:alphaOff val="0"/>
          </a:srgbClr>
        </a:solidFill>
        <a:ln w="25400" cap="flat" cmpd="sng" algn="ctr">
          <a:solidFill>
            <a:srgbClr val="8064A2">
              <a:hueOff val="-1116192"/>
              <a:satOff val="6725"/>
              <a:lumOff val="539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s-ES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ORGANIZACIÓN</a:t>
          </a:r>
        </a:p>
      </dgm:t>
    </dgm:pt>
    <dgm:pt modelId="{559C074E-1EC5-48A7-BF6E-36F85244D0A0}" type="parTrans" cxnId="{52B8AC08-984E-4973-808C-8208A418899D}">
      <dgm:prSet/>
      <dgm:spPr/>
      <dgm:t>
        <a:bodyPr/>
        <a:lstStyle/>
        <a:p>
          <a:endParaRPr lang="es-ES"/>
        </a:p>
      </dgm:t>
    </dgm:pt>
    <dgm:pt modelId="{73500BC6-B4B5-4C7D-A899-7A4D2C555E00}" type="sibTrans" cxnId="{52B8AC08-984E-4973-808C-8208A418899D}">
      <dgm:prSet/>
      <dgm:spPr/>
      <dgm:t>
        <a:bodyPr/>
        <a:lstStyle/>
        <a:p>
          <a:endParaRPr lang="es-ES"/>
        </a:p>
      </dgm:t>
    </dgm:pt>
    <dgm:pt modelId="{DD08B9D4-E6CD-4EE6-A5CB-EDBC8F7D4756}">
      <dgm:prSet phldrT="[Texto]" custT="1"/>
      <dgm:spPr>
        <a:xfrm>
          <a:off x="1975883" y="1492331"/>
          <a:ext cx="1729273" cy="1916685"/>
        </a:xfrm>
        <a:prstGeom prst="rect">
          <a:avLst/>
        </a:prstGeom>
        <a:solidFill>
          <a:srgbClr val="8064A2">
            <a:tint val="40000"/>
            <a:alpha val="90000"/>
            <a:hueOff val="-986427"/>
            <a:satOff val="5539"/>
            <a:lumOff val="352"/>
            <a:alphaOff val="0"/>
          </a:srgbClr>
        </a:solidFill>
        <a:ln w="25400" cap="flat" cmpd="sng" algn="ctr">
          <a:solidFill>
            <a:srgbClr val="8064A2">
              <a:tint val="40000"/>
              <a:alpha val="90000"/>
              <a:hueOff val="-986427"/>
              <a:satOff val="5539"/>
              <a:lumOff val="352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s-ES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Identificación</a:t>
          </a:r>
        </a:p>
      </dgm:t>
    </dgm:pt>
    <dgm:pt modelId="{478E7F74-5804-404E-8D8B-B0D59615E1DE}" type="parTrans" cxnId="{F221E17D-ECFA-4E14-94A0-749204632B82}">
      <dgm:prSet/>
      <dgm:spPr/>
      <dgm:t>
        <a:bodyPr/>
        <a:lstStyle/>
        <a:p>
          <a:endParaRPr lang="es-ES"/>
        </a:p>
      </dgm:t>
    </dgm:pt>
    <dgm:pt modelId="{7BDDBCBF-CACB-4C62-A29A-81E0BD15FFB0}" type="sibTrans" cxnId="{F221E17D-ECFA-4E14-94A0-749204632B82}">
      <dgm:prSet/>
      <dgm:spPr/>
      <dgm:t>
        <a:bodyPr/>
        <a:lstStyle/>
        <a:p>
          <a:endParaRPr lang="es-ES"/>
        </a:p>
      </dgm:t>
    </dgm:pt>
    <dgm:pt modelId="{2814635A-2194-4DC7-843A-2EC427F498DB}">
      <dgm:prSet phldrT="[Texto]"/>
      <dgm:spPr>
        <a:xfrm>
          <a:off x="3947255" y="876412"/>
          <a:ext cx="1729273" cy="615918"/>
        </a:xfrm>
        <a:prstGeom prst="rect">
          <a:avLst/>
        </a:prstGeom>
        <a:solidFill>
          <a:srgbClr val="8064A2">
            <a:hueOff val="-2232385"/>
            <a:satOff val="13449"/>
            <a:lumOff val="1078"/>
            <a:alphaOff val="0"/>
          </a:srgbClr>
        </a:solidFill>
        <a:ln w="25400" cap="flat" cmpd="sng" algn="ctr">
          <a:solidFill>
            <a:srgbClr val="8064A2">
              <a:hueOff val="-2232385"/>
              <a:satOff val="13449"/>
              <a:lumOff val="1078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s-ES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ACCESO Y CONSULTA</a:t>
          </a:r>
        </a:p>
      </dgm:t>
    </dgm:pt>
    <dgm:pt modelId="{54754257-DD45-4082-ACD3-06FFCE92A2B1}" type="parTrans" cxnId="{50462DDC-8247-4176-9B85-AA837B1B29A5}">
      <dgm:prSet/>
      <dgm:spPr/>
      <dgm:t>
        <a:bodyPr/>
        <a:lstStyle/>
        <a:p>
          <a:endParaRPr lang="es-ES"/>
        </a:p>
      </dgm:t>
    </dgm:pt>
    <dgm:pt modelId="{D2601742-CB5F-4502-A5DC-2FDE26795984}" type="sibTrans" cxnId="{50462DDC-8247-4176-9B85-AA837B1B29A5}">
      <dgm:prSet/>
      <dgm:spPr/>
      <dgm:t>
        <a:bodyPr/>
        <a:lstStyle/>
        <a:p>
          <a:endParaRPr lang="es-ES"/>
        </a:p>
      </dgm:t>
    </dgm:pt>
    <dgm:pt modelId="{CD3F09FB-0E80-44B3-AD04-9C8EB2C57721}">
      <dgm:prSet phldrT="[Texto]" custT="1"/>
      <dgm:spPr>
        <a:xfrm>
          <a:off x="3947255" y="1492331"/>
          <a:ext cx="1729273" cy="1916685"/>
        </a:xfrm>
        <a:prstGeom prst="rect">
          <a:avLst/>
        </a:prstGeom>
        <a:solidFill>
          <a:srgbClr val="8064A2">
            <a:tint val="40000"/>
            <a:alpha val="90000"/>
            <a:hueOff val="-1972855"/>
            <a:satOff val="11079"/>
            <a:lumOff val="704"/>
            <a:alphaOff val="0"/>
          </a:srgbClr>
        </a:solidFill>
        <a:ln w="25400" cap="flat" cmpd="sng" algn="ctr">
          <a:solidFill>
            <a:srgbClr val="8064A2">
              <a:tint val="40000"/>
              <a:alpha val="90000"/>
              <a:hueOff val="-1972855"/>
              <a:satOff val="11079"/>
              <a:lumOff val="704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lrTx/>
            <a:buSzTx/>
            <a:buFont typeface="Arial" panose="020B0604020202020204" pitchFamily="34" charset="0"/>
            <a:buChar char="•"/>
          </a:pPr>
          <a:r>
            <a:rPr lang="es-ES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Políticas y servicios de acceso y consulta de los documentos </a:t>
          </a:r>
        </a:p>
      </dgm:t>
    </dgm:pt>
    <dgm:pt modelId="{4925A3F8-20E9-4133-8A4C-72454E05115D}" type="parTrans" cxnId="{37B7F166-B9CD-41C8-8F13-8B6B3FE3FC55}">
      <dgm:prSet/>
      <dgm:spPr/>
      <dgm:t>
        <a:bodyPr/>
        <a:lstStyle/>
        <a:p>
          <a:endParaRPr lang="es-ES"/>
        </a:p>
      </dgm:t>
    </dgm:pt>
    <dgm:pt modelId="{6EE51983-1A00-4BB8-AE85-B3286940E752}" type="sibTrans" cxnId="{37B7F166-B9CD-41C8-8F13-8B6B3FE3FC55}">
      <dgm:prSet/>
      <dgm:spPr/>
      <dgm:t>
        <a:bodyPr/>
        <a:lstStyle/>
        <a:p>
          <a:endParaRPr lang="es-ES"/>
        </a:p>
      </dgm:t>
    </dgm:pt>
    <dgm:pt modelId="{D1B0ADDE-8775-4348-B2F2-999316ED3D61}">
      <dgm:prSet custT="1"/>
      <dgm:spPr>
        <a:xfrm>
          <a:off x="1975883" y="1492331"/>
          <a:ext cx="1729273" cy="1916685"/>
        </a:xfrm>
        <a:prstGeom prst="rect">
          <a:avLst/>
        </a:prstGeom>
        <a:solidFill>
          <a:srgbClr val="8064A2">
            <a:tint val="40000"/>
            <a:alpha val="90000"/>
            <a:hueOff val="-986427"/>
            <a:satOff val="5539"/>
            <a:lumOff val="352"/>
            <a:alphaOff val="0"/>
          </a:srgbClr>
        </a:solidFill>
        <a:ln w="25400" cap="flat" cmpd="sng" algn="ctr">
          <a:solidFill>
            <a:srgbClr val="8064A2">
              <a:tint val="40000"/>
              <a:alpha val="90000"/>
              <a:hueOff val="-986427"/>
              <a:satOff val="5539"/>
              <a:lumOff val="352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s-ES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Clasificación archivística</a:t>
          </a:r>
        </a:p>
      </dgm:t>
    </dgm:pt>
    <dgm:pt modelId="{0DDE9AA6-81C4-4B10-8E5B-A10B87C28AE0}" type="parTrans" cxnId="{C71CB0DE-3B19-47E9-8B6B-F6FFB29DBF96}">
      <dgm:prSet/>
      <dgm:spPr/>
      <dgm:t>
        <a:bodyPr/>
        <a:lstStyle/>
        <a:p>
          <a:endParaRPr lang="es-ES"/>
        </a:p>
      </dgm:t>
    </dgm:pt>
    <dgm:pt modelId="{8B8A5E97-6E5A-4230-8840-D720051FFF79}" type="sibTrans" cxnId="{C71CB0DE-3B19-47E9-8B6B-F6FFB29DBF96}">
      <dgm:prSet/>
      <dgm:spPr/>
      <dgm:t>
        <a:bodyPr/>
        <a:lstStyle/>
        <a:p>
          <a:endParaRPr lang="es-ES"/>
        </a:p>
      </dgm:t>
    </dgm:pt>
    <dgm:pt modelId="{6B6A9203-1CA0-4A9D-A41D-A8B448DF6627}">
      <dgm:prSet custT="1"/>
      <dgm:spPr>
        <a:xfrm>
          <a:off x="1975883" y="1492331"/>
          <a:ext cx="1729273" cy="1916685"/>
        </a:xfrm>
        <a:prstGeom prst="rect">
          <a:avLst/>
        </a:prstGeom>
        <a:solidFill>
          <a:srgbClr val="8064A2">
            <a:tint val="40000"/>
            <a:alpha val="90000"/>
            <a:hueOff val="-986427"/>
            <a:satOff val="5539"/>
            <a:lumOff val="352"/>
            <a:alphaOff val="0"/>
          </a:srgbClr>
        </a:solidFill>
        <a:ln w="25400" cap="flat" cmpd="sng" algn="ctr">
          <a:solidFill>
            <a:srgbClr val="8064A2">
              <a:tint val="40000"/>
              <a:alpha val="90000"/>
              <a:hueOff val="-986427"/>
              <a:satOff val="5539"/>
              <a:lumOff val="352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s-ES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Ordenación, y</a:t>
          </a:r>
        </a:p>
      </dgm:t>
    </dgm:pt>
    <dgm:pt modelId="{46B4FFAB-F49C-496F-99C8-A1E849199FA0}" type="parTrans" cxnId="{8C57E26A-1AFD-4F22-9322-964EE32E316F}">
      <dgm:prSet/>
      <dgm:spPr/>
      <dgm:t>
        <a:bodyPr/>
        <a:lstStyle/>
        <a:p>
          <a:endParaRPr lang="es-ES"/>
        </a:p>
      </dgm:t>
    </dgm:pt>
    <dgm:pt modelId="{63E1324A-B6D1-4372-A6BC-6CF7AE9507E5}" type="sibTrans" cxnId="{8C57E26A-1AFD-4F22-9322-964EE32E316F}">
      <dgm:prSet/>
      <dgm:spPr/>
      <dgm:t>
        <a:bodyPr/>
        <a:lstStyle/>
        <a:p>
          <a:endParaRPr lang="es-ES"/>
        </a:p>
      </dgm:t>
    </dgm:pt>
    <dgm:pt modelId="{E15BE119-E963-4C40-A7B5-27E6340090A1}">
      <dgm:prSet custT="1"/>
      <dgm:spPr>
        <a:xfrm>
          <a:off x="1975883" y="1492331"/>
          <a:ext cx="1729273" cy="1916685"/>
        </a:xfrm>
        <a:prstGeom prst="rect">
          <a:avLst/>
        </a:prstGeom>
        <a:solidFill>
          <a:srgbClr val="8064A2">
            <a:tint val="40000"/>
            <a:alpha val="90000"/>
            <a:hueOff val="-986427"/>
            <a:satOff val="5539"/>
            <a:lumOff val="352"/>
            <a:alphaOff val="0"/>
          </a:srgbClr>
        </a:solidFill>
        <a:ln w="25400" cap="flat" cmpd="sng" algn="ctr">
          <a:solidFill>
            <a:srgbClr val="8064A2">
              <a:tint val="40000"/>
              <a:alpha val="90000"/>
              <a:hueOff val="-986427"/>
              <a:satOff val="5539"/>
              <a:lumOff val="352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s-ES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Descripción</a:t>
          </a:r>
        </a:p>
      </dgm:t>
    </dgm:pt>
    <dgm:pt modelId="{508D463B-4161-4D1D-86E5-D8B370E04501}" type="parTrans" cxnId="{CF254EF6-9CDE-4464-82D8-ECF6D9F2186B}">
      <dgm:prSet/>
      <dgm:spPr/>
      <dgm:t>
        <a:bodyPr/>
        <a:lstStyle/>
        <a:p>
          <a:endParaRPr lang="es-ES"/>
        </a:p>
      </dgm:t>
    </dgm:pt>
    <dgm:pt modelId="{0577EA58-C9A9-4740-9160-58505BB2AB2C}" type="sibTrans" cxnId="{CF254EF6-9CDE-4464-82D8-ECF6D9F2186B}">
      <dgm:prSet/>
      <dgm:spPr/>
      <dgm:t>
        <a:bodyPr/>
        <a:lstStyle/>
        <a:p>
          <a:endParaRPr lang="es-ES"/>
        </a:p>
      </dgm:t>
    </dgm:pt>
    <dgm:pt modelId="{B22EE46D-49BE-461D-891B-E5225A7AFE4F}">
      <dgm:prSet phldrT="[Texto]"/>
      <dgm:spPr>
        <a:xfrm>
          <a:off x="5918627" y="876412"/>
          <a:ext cx="1729273" cy="615918"/>
        </a:xfrm>
        <a:prstGeom prst="rect">
          <a:avLst/>
        </a:prstGeom>
        <a:solidFill>
          <a:srgbClr val="8064A2">
            <a:hueOff val="-3348577"/>
            <a:satOff val="20174"/>
            <a:lumOff val="1617"/>
            <a:alphaOff val="0"/>
          </a:srgbClr>
        </a:solidFill>
        <a:ln w="25400" cap="flat" cmpd="sng" algn="ctr">
          <a:solidFill>
            <a:srgbClr val="8064A2">
              <a:hueOff val="-3348577"/>
              <a:satOff val="20174"/>
              <a:lumOff val="1617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s-ES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VALORACIÓN DOCUMENTAL</a:t>
          </a:r>
        </a:p>
      </dgm:t>
    </dgm:pt>
    <dgm:pt modelId="{81385AB6-CBE6-4603-B3D9-99EC468E370F}" type="parTrans" cxnId="{B85049AD-95FF-4B2E-87B0-A76876BE2EDA}">
      <dgm:prSet/>
      <dgm:spPr/>
      <dgm:t>
        <a:bodyPr/>
        <a:lstStyle/>
        <a:p>
          <a:endParaRPr lang="es-ES"/>
        </a:p>
      </dgm:t>
    </dgm:pt>
    <dgm:pt modelId="{B6DC3BF2-AFEB-4C2D-A95B-2FBC2014F0FE}" type="sibTrans" cxnId="{B85049AD-95FF-4B2E-87B0-A76876BE2EDA}">
      <dgm:prSet/>
      <dgm:spPr/>
      <dgm:t>
        <a:bodyPr/>
        <a:lstStyle/>
        <a:p>
          <a:endParaRPr lang="es-ES"/>
        </a:p>
      </dgm:t>
    </dgm:pt>
    <dgm:pt modelId="{BE2482A7-F8A1-4493-9E72-7693BA70E3DD}">
      <dgm:prSet phldrT="[Texto]"/>
      <dgm:spPr>
        <a:xfrm>
          <a:off x="7889999" y="876412"/>
          <a:ext cx="1729273" cy="615918"/>
        </a:xfrm>
        <a:prstGeom prst="rect">
          <a:avLst/>
        </a:prstGeom>
        <a:solidFill>
          <a:srgbClr val="8064A2">
            <a:hueOff val="-4464770"/>
            <a:satOff val="26899"/>
            <a:lumOff val="2156"/>
            <a:alphaOff val="0"/>
          </a:srgbClr>
        </a:solidFill>
        <a:ln w="25400" cap="flat" cmpd="sng" algn="ctr">
          <a:solidFill>
            <a:srgbClr val="8064A2">
              <a:hueOff val="-4464770"/>
              <a:satOff val="26899"/>
              <a:lumOff val="2156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s-ES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DISPOSICIÓN Y CONSERVACIÓN</a:t>
          </a:r>
        </a:p>
      </dgm:t>
    </dgm:pt>
    <dgm:pt modelId="{EA85D899-CAA4-4562-A8C8-336F6E844C31}" type="parTrans" cxnId="{81FD19DA-8F3C-4BE6-9B44-175E5280A84E}">
      <dgm:prSet/>
      <dgm:spPr/>
      <dgm:t>
        <a:bodyPr/>
        <a:lstStyle/>
        <a:p>
          <a:endParaRPr lang="es-ES"/>
        </a:p>
      </dgm:t>
    </dgm:pt>
    <dgm:pt modelId="{4A4A3CCC-7641-4B9C-8D9A-FB18360EC3F8}" type="sibTrans" cxnId="{81FD19DA-8F3C-4BE6-9B44-175E5280A84E}">
      <dgm:prSet/>
      <dgm:spPr/>
      <dgm:t>
        <a:bodyPr/>
        <a:lstStyle/>
        <a:p>
          <a:endParaRPr lang="es-ES"/>
        </a:p>
      </dgm:t>
    </dgm:pt>
    <dgm:pt modelId="{3ACB96FC-7C50-4D10-A6BA-EA8FC708C338}">
      <dgm:prSet custT="1"/>
      <dgm:spPr>
        <a:xfrm>
          <a:off x="4511" y="1492331"/>
          <a:ext cx="1729273" cy="1916685"/>
        </a:xfrm>
        <a:prstGeom prst="rect">
          <a:avLst/>
        </a:prstGeom>
        <a:solidFill>
          <a:srgbClr val="8064A2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8064A2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Distribución </a:t>
          </a:r>
          <a:r>
            <a:rPr lang="es-ES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y</a:t>
          </a:r>
        </a:p>
      </dgm:t>
    </dgm:pt>
    <dgm:pt modelId="{AB380B1B-49BF-402A-BBF8-D78AB3D0560D}" type="parTrans" cxnId="{0392C653-70A3-42D0-8F14-922D8775121C}">
      <dgm:prSet/>
      <dgm:spPr/>
      <dgm:t>
        <a:bodyPr/>
        <a:lstStyle/>
        <a:p>
          <a:endParaRPr lang="es-ES"/>
        </a:p>
      </dgm:t>
    </dgm:pt>
    <dgm:pt modelId="{BFA7BA41-59F6-4A69-A12D-92B7E44DDB43}" type="sibTrans" cxnId="{0392C653-70A3-42D0-8F14-922D8775121C}">
      <dgm:prSet/>
      <dgm:spPr/>
      <dgm:t>
        <a:bodyPr/>
        <a:lstStyle/>
        <a:p>
          <a:endParaRPr lang="es-ES"/>
        </a:p>
      </dgm:t>
    </dgm:pt>
    <dgm:pt modelId="{E92E5000-B202-42EA-AAD2-80B0A61ADD49}">
      <dgm:prSet custT="1"/>
      <dgm:spPr>
        <a:xfrm>
          <a:off x="4511" y="1492331"/>
          <a:ext cx="1729273" cy="1916685"/>
        </a:xfrm>
        <a:prstGeom prst="rect">
          <a:avLst/>
        </a:prstGeom>
        <a:solidFill>
          <a:srgbClr val="8064A2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8064A2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Trámite</a:t>
          </a:r>
        </a:p>
      </dgm:t>
    </dgm:pt>
    <dgm:pt modelId="{0DE707D9-A09F-4D5C-9A34-14AF5435F29B}" type="parTrans" cxnId="{6A42D1D0-C605-44C9-BF3D-5B9EF481599D}">
      <dgm:prSet/>
      <dgm:spPr/>
      <dgm:t>
        <a:bodyPr/>
        <a:lstStyle/>
        <a:p>
          <a:endParaRPr lang="es-ES"/>
        </a:p>
      </dgm:t>
    </dgm:pt>
    <dgm:pt modelId="{0625251E-7000-4B10-AE68-8679D34415EA}" type="sibTrans" cxnId="{6A42D1D0-C605-44C9-BF3D-5B9EF481599D}">
      <dgm:prSet/>
      <dgm:spPr/>
      <dgm:t>
        <a:bodyPr/>
        <a:lstStyle/>
        <a:p>
          <a:endParaRPr lang="es-ES"/>
        </a:p>
      </dgm:t>
    </dgm:pt>
    <dgm:pt modelId="{EDE20F2E-DE43-48F6-8C6B-111FCCE29838}">
      <dgm:prSet/>
      <dgm:spPr>
        <a:xfrm>
          <a:off x="5918627" y="1492331"/>
          <a:ext cx="1729273" cy="1916685"/>
        </a:xfrm>
        <a:prstGeom prst="rect">
          <a:avLst/>
        </a:prstGeom>
        <a:solidFill>
          <a:srgbClr val="8064A2">
            <a:tint val="40000"/>
            <a:alpha val="90000"/>
            <a:hueOff val="-2959282"/>
            <a:satOff val="16618"/>
            <a:lumOff val="1056"/>
            <a:alphaOff val="0"/>
          </a:srgbClr>
        </a:solidFill>
        <a:ln w="25400" cap="flat" cmpd="sng" algn="ctr">
          <a:solidFill>
            <a:srgbClr val="8064A2">
              <a:tint val="40000"/>
              <a:alpha val="90000"/>
              <a:hueOff val="-2959282"/>
              <a:satOff val="16618"/>
              <a:lumOff val="1056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s-E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Análisis e identificación de valores primarios y/o secundarios en los  documentos</a:t>
          </a:r>
        </a:p>
      </dgm:t>
    </dgm:pt>
    <dgm:pt modelId="{C3978A32-568A-4A05-83B6-76A08607B464}" type="parTrans" cxnId="{BDF6858A-8DB5-4A57-862B-FF08BAB09754}">
      <dgm:prSet/>
      <dgm:spPr/>
      <dgm:t>
        <a:bodyPr/>
        <a:lstStyle/>
        <a:p>
          <a:endParaRPr lang="es-ES"/>
        </a:p>
      </dgm:t>
    </dgm:pt>
    <dgm:pt modelId="{B17BB9F5-64E9-446B-B1B2-9A48ABE965A2}" type="sibTrans" cxnId="{BDF6858A-8DB5-4A57-862B-FF08BAB09754}">
      <dgm:prSet/>
      <dgm:spPr/>
      <dgm:t>
        <a:bodyPr/>
        <a:lstStyle/>
        <a:p>
          <a:endParaRPr lang="es-ES"/>
        </a:p>
      </dgm:t>
    </dgm:pt>
    <dgm:pt modelId="{23FC06A9-C5B6-43C4-9BCE-A0219691D69D}">
      <dgm:prSet/>
      <dgm:spPr>
        <a:xfrm>
          <a:off x="7889999" y="1492331"/>
          <a:ext cx="1729273" cy="1916685"/>
        </a:xfrm>
        <a:prstGeom prst="rect">
          <a:avLst/>
        </a:prstGeom>
        <a:solidFill>
          <a:srgbClr val="8064A2">
            <a:tint val="40000"/>
            <a:alpha val="90000"/>
            <a:hueOff val="-3945710"/>
            <a:satOff val="22157"/>
            <a:lumOff val="1408"/>
            <a:alphaOff val="0"/>
          </a:srgbClr>
        </a:solidFill>
        <a:ln w="25400" cap="flat" cmpd="sng" algn="ctr">
          <a:solidFill>
            <a:srgbClr val="8064A2">
              <a:tint val="40000"/>
              <a:alpha val="90000"/>
              <a:hueOff val="-3945710"/>
              <a:satOff val="22157"/>
              <a:lumOff val="1408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s-E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Selección sistemática de expedientes para transferencia, y conservación   o baja.</a:t>
          </a:r>
        </a:p>
      </dgm:t>
    </dgm:pt>
    <dgm:pt modelId="{888DA6AF-B8F9-4D84-93C5-68EBD9B49945}" type="parTrans" cxnId="{2D61DA9A-0D13-4438-9B96-9B5F3F3391F3}">
      <dgm:prSet/>
      <dgm:spPr/>
      <dgm:t>
        <a:bodyPr/>
        <a:lstStyle/>
        <a:p>
          <a:endParaRPr lang="es-ES"/>
        </a:p>
      </dgm:t>
    </dgm:pt>
    <dgm:pt modelId="{FB7E93DD-744B-4425-8BD4-C34F33A99121}" type="sibTrans" cxnId="{2D61DA9A-0D13-4438-9B96-9B5F3F3391F3}">
      <dgm:prSet/>
      <dgm:spPr/>
      <dgm:t>
        <a:bodyPr/>
        <a:lstStyle/>
        <a:p>
          <a:endParaRPr lang="es-ES"/>
        </a:p>
      </dgm:t>
    </dgm:pt>
    <dgm:pt modelId="{4EC9F967-9F17-4A2D-B94E-8E12EBE87701}" type="pres">
      <dgm:prSet presAssocID="{7649A5C8-786F-40C4-8F3B-48B12464323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43DFB87-9FAF-436D-9C01-9B3C106F86D0}" type="pres">
      <dgm:prSet presAssocID="{BEB3F02D-D7ED-4422-A0C5-41EC74325856}" presName="composite" presStyleCnt="0"/>
      <dgm:spPr/>
    </dgm:pt>
    <dgm:pt modelId="{3DB0E16E-AD30-4EF5-85B3-7DEAF8AEBDD4}" type="pres">
      <dgm:prSet presAssocID="{BEB3F02D-D7ED-4422-A0C5-41EC74325856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3F133A6-B463-4366-ABEA-9EDF0AEDD75A}" type="pres">
      <dgm:prSet presAssocID="{BEB3F02D-D7ED-4422-A0C5-41EC74325856}" presName="desTx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54D3604-D349-468B-A0DB-DA7DC0C6DED8}" type="pres">
      <dgm:prSet presAssocID="{1F2FA163-308E-4338-9DC9-6443073CABC7}" presName="space" presStyleCnt="0"/>
      <dgm:spPr/>
    </dgm:pt>
    <dgm:pt modelId="{38FF8BCD-C18C-4EB7-90D6-AD856B7F820A}" type="pres">
      <dgm:prSet presAssocID="{CE589CC0-9908-40E5-A108-9F8ABEA78A23}" presName="composite" presStyleCnt="0"/>
      <dgm:spPr/>
    </dgm:pt>
    <dgm:pt modelId="{A9419309-7AD9-4E1E-9652-B733F021D2D5}" type="pres">
      <dgm:prSet presAssocID="{CE589CC0-9908-40E5-A108-9F8ABEA78A23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F4484C-A169-4256-9F37-DFFFB2E4D983}" type="pres">
      <dgm:prSet presAssocID="{CE589CC0-9908-40E5-A108-9F8ABEA78A23}" presName="desTx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9E2D611-72E8-4608-A7C7-B2208427B63E}" type="pres">
      <dgm:prSet presAssocID="{73500BC6-B4B5-4C7D-A899-7A4D2C555E00}" presName="space" presStyleCnt="0"/>
      <dgm:spPr/>
    </dgm:pt>
    <dgm:pt modelId="{BF5DA473-2432-41C2-B3AC-DBF8F528C832}" type="pres">
      <dgm:prSet presAssocID="{2814635A-2194-4DC7-843A-2EC427F498DB}" presName="composite" presStyleCnt="0"/>
      <dgm:spPr/>
    </dgm:pt>
    <dgm:pt modelId="{46E3240E-9088-4AFA-BFE7-C57B0850AF45}" type="pres">
      <dgm:prSet presAssocID="{2814635A-2194-4DC7-843A-2EC427F498DB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1154FEE-2382-4F1B-8EAA-1F21FD19CABD}" type="pres">
      <dgm:prSet presAssocID="{2814635A-2194-4DC7-843A-2EC427F498DB}" presName="desTx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420AACE-20D4-4637-A06B-D94B0CB9AC32}" type="pres">
      <dgm:prSet presAssocID="{D2601742-CB5F-4502-A5DC-2FDE26795984}" presName="space" presStyleCnt="0"/>
      <dgm:spPr/>
    </dgm:pt>
    <dgm:pt modelId="{70BB2F96-F0A9-4BD2-AB93-F4F0C156674B}" type="pres">
      <dgm:prSet presAssocID="{B22EE46D-49BE-461D-891B-E5225A7AFE4F}" presName="composite" presStyleCnt="0"/>
      <dgm:spPr/>
    </dgm:pt>
    <dgm:pt modelId="{8CEEDF20-C4CE-4CCE-8BBD-D61CA7328D81}" type="pres">
      <dgm:prSet presAssocID="{B22EE46D-49BE-461D-891B-E5225A7AFE4F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64AD3C0-97E7-4B50-998C-F77FEB790623}" type="pres">
      <dgm:prSet presAssocID="{B22EE46D-49BE-461D-891B-E5225A7AFE4F}" presName="desTx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5673C7D-D360-4663-9FBD-9953E39B6F9A}" type="pres">
      <dgm:prSet presAssocID="{B6DC3BF2-AFEB-4C2D-A95B-2FBC2014F0FE}" presName="space" presStyleCnt="0"/>
      <dgm:spPr/>
    </dgm:pt>
    <dgm:pt modelId="{8F7F88BE-332F-49E3-969D-8768FFDAB87E}" type="pres">
      <dgm:prSet presAssocID="{BE2482A7-F8A1-4493-9E72-7693BA70E3DD}" presName="composite" presStyleCnt="0"/>
      <dgm:spPr/>
    </dgm:pt>
    <dgm:pt modelId="{DCA08F91-8CBF-4D3B-8D82-16BCEAB3FEA2}" type="pres">
      <dgm:prSet presAssocID="{BE2482A7-F8A1-4493-9E72-7693BA70E3DD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B9F8FEF-F64B-4F65-BD91-5F1B127B00E8}" type="pres">
      <dgm:prSet presAssocID="{BE2482A7-F8A1-4493-9E72-7693BA70E3DD}" presName="desTx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F11B991-5688-472B-B0F0-1732DA5EB487}" type="presOf" srcId="{CD3F09FB-0E80-44B3-AD04-9C8EB2C57721}" destId="{41154FEE-2382-4F1B-8EAA-1F21FD19CABD}" srcOrd="0" destOrd="0" presId="urn:microsoft.com/office/officeart/2005/8/layout/hList1"/>
    <dgm:cxn modelId="{81FD19DA-8F3C-4BE6-9B44-175E5280A84E}" srcId="{7649A5C8-786F-40C4-8F3B-48B124643232}" destId="{BE2482A7-F8A1-4493-9E72-7693BA70E3DD}" srcOrd="4" destOrd="0" parTransId="{EA85D899-CAA4-4562-A8C8-336F6E844C31}" sibTransId="{4A4A3CCC-7641-4B9C-8D9A-FB18360EC3F8}"/>
    <dgm:cxn modelId="{6692BB4D-B4B6-47A6-9133-1E7A8710C4EB}" type="presOf" srcId="{EDE20F2E-DE43-48F6-8C6B-111FCCE29838}" destId="{D64AD3C0-97E7-4B50-998C-F77FEB790623}" srcOrd="0" destOrd="0" presId="urn:microsoft.com/office/officeart/2005/8/layout/hList1"/>
    <dgm:cxn modelId="{BA505503-821D-41FF-ADE0-7D2E11A195E3}" type="presOf" srcId="{B22EE46D-49BE-461D-891B-E5225A7AFE4F}" destId="{8CEEDF20-C4CE-4CCE-8BBD-D61CA7328D81}" srcOrd="0" destOrd="0" presId="urn:microsoft.com/office/officeart/2005/8/layout/hList1"/>
    <dgm:cxn modelId="{B73EBB16-B81E-4862-BF4F-E423C24193A0}" type="presOf" srcId="{BEB3F02D-D7ED-4422-A0C5-41EC74325856}" destId="{3DB0E16E-AD30-4EF5-85B3-7DEAF8AEBDD4}" srcOrd="0" destOrd="0" presId="urn:microsoft.com/office/officeart/2005/8/layout/hList1"/>
    <dgm:cxn modelId="{A3E899A8-032F-4D2F-90CA-4977A2825D66}" type="presOf" srcId="{E92E5000-B202-42EA-AAD2-80B0A61ADD49}" destId="{D3F133A6-B463-4366-ABEA-9EDF0AEDD75A}" srcOrd="0" destOrd="2" presId="urn:microsoft.com/office/officeart/2005/8/layout/hList1"/>
    <dgm:cxn modelId="{5920B827-3D3B-4C75-9FD9-238789C3746E}" srcId="{BEB3F02D-D7ED-4422-A0C5-41EC74325856}" destId="{E8E0A991-73A3-4DF2-944C-ACC6A8C4BF94}" srcOrd="0" destOrd="0" parTransId="{7DDA53CA-6C8E-4F04-9631-16F4F3C24E51}" sibTransId="{5CA7AED0-2D25-4451-8CB1-979BD1D8EBDF}"/>
    <dgm:cxn modelId="{E7C39B8E-55E4-49F5-9E7A-26A134730706}" type="presOf" srcId="{CE589CC0-9908-40E5-A108-9F8ABEA78A23}" destId="{A9419309-7AD9-4E1E-9652-B733F021D2D5}" srcOrd="0" destOrd="0" presId="urn:microsoft.com/office/officeart/2005/8/layout/hList1"/>
    <dgm:cxn modelId="{CF254EF6-9CDE-4464-82D8-ECF6D9F2186B}" srcId="{CE589CC0-9908-40E5-A108-9F8ABEA78A23}" destId="{E15BE119-E963-4C40-A7B5-27E6340090A1}" srcOrd="3" destOrd="0" parTransId="{508D463B-4161-4D1D-86E5-D8B370E04501}" sibTransId="{0577EA58-C9A9-4740-9160-58505BB2AB2C}"/>
    <dgm:cxn modelId="{50462DDC-8247-4176-9B85-AA837B1B29A5}" srcId="{7649A5C8-786F-40C4-8F3B-48B124643232}" destId="{2814635A-2194-4DC7-843A-2EC427F498DB}" srcOrd="2" destOrd="0" parTransId="{54754257-DD45-4082-ACD3-06FFCE92A2B1}" sibTransId="{D2601742-CB5F-4502-A5DC-2FDE26795984}"/>
    <dgm:cxn modelId="{0392C653-70A3-42D0-8F14-922D8775121C}" srcId="{BEB3F02D-D7ED-4422-A0C5-41EC74325856}" destId="{3ACB96FC-7C50-4D10-A6BA-EA8FC708C338}" srcOrd="1" destOrd="0" parTransId="{AB380B1B-49BF-402A-BBF8-D78AB3D0560D}" sibTransId="{BFA7BA41-59F6-4A69-A12D-92B7E44DDB43}"/>
    <dgm:cxn modelId="{53A6C8BA-5E73-4B1D-9729-DF1FDBB96022}" type="presOf" srcId="{E8E0A991-73A3-4DF2-944C-ACC6A8C4BF94}" destId="{D3F133A6-B463-4366-ABEA-9EDF0AEDD75A}" srcOrd="0" destOrd="0" presId="urn:microsoft.com/office/officeart/2005/8/layout/hList1"/>
    <dgm:cxn modelId="{BDF6858A-8DB5-4A57-862B-FF08BAB09754}" srcId="{B22EE46D-49BE-461D-891B-E5225A7AFE4F}" destId="{EDE20F2E-DE43-48F6-8C6B-111FCCE29838}" srcOrd="0" destOrd="0" parTransId="{C3978A32-568A-4A05-83B6-76A08607B464}" sibTransId="{B17BB9F5-64E9-446B-B1B2-9A48ABE965A2}"/>
    <dgm:cxn modelId="{968721A8-5EF5-4DA4-87F3-9DAB8960096C}" type="presOf" srcId="{7649A5C8-786F-40C4-8F3B-48B124643232}" destId="{4EC9F967-9F17-4A2D-B94E-8E12EBE87701}" srcOrd="0" destOrd="0" presId="urn:microsoft.com/office/officeart/2005/8/layout/hList1"/>
    <dgm:cxn modelId="{171DEB23-4597-4D51-8F34-CA8EAAEDD832}" type="presOf" srcId="{BE2482A7-F8A1-4493-9E72-7693BA70E3DD}" destId="{DCA08F91-8CBF-4D3B-8D82-16BCEAB3FEA2}" srcOrd="0" destOrd="0" presId="urn:microsoft.com/office/officeart/2005/8/layout/hList1"/>
    <dgm:cxn modelId="{8C57E26A-1AFD-4F22-9322-964EE32E316F}" srcId="{CE589CC0-9908-40E5-A108-9F8ABEA78A23}" destId="{6B6A9203-1CA0-4A9D-A41D-A8B448DF6627}" srcOrd="2" destOrd="0" parTransId="{46B4FFAB-F49C-496F-99C8-A1E849199FA0}" sibTransId="{63E1324A-B6D1-4372-A6BC-6CF7AE9507E5}"/>
    <dgm:cxn modelId="{B327290D-9521-4F01-A8C1-D3A620A0D0AD}" type="presOf" srcId="{3ACB96FC-7C50-4D10-A6BA-EA8FC708C338}" destId="{D3F133A6-B463-4366-ABEA-9EDF0AEDD75A}" srcOrd="0" destOrd="1" presId="urn:microsoft.com/office/officeart/2005/8/layout/hList1"/>
    <dgm:cxn modelId="{A409CAE9-021C-45FD-9675-BF0C65CAB5F5}" type="presOf" srcId="{6B6A9203-1CA0-4A9D-A41D-A8B448DF6627}" destId="{1EF4484C-A169-4256-9F37-DFFFB2E4D983}" srcOrd="0" destOrd="2" presId="urn:microsoft.com/office/officeart/2005/8/layout/hList1"/>
    <dgm:cxn modelId="{F221E17D-ECFA-4E14-94A0-749204632B82}" srcId="{CE589CC0-9908-40E5-A108-9F8ABEA78A23}" destId="{DD08B9D4-E6CD-4EE6-A5CB-EDBC8F7D4756}" srcOrd="0" destOrd="0" parTransId="{478E7F74-5804-404E-8D8B-B0D59615E1DE}" sibTransId="{7BDDBCBF-CACB-4C62-A29A-81E0BD15FFB0}"/>
    <dgm:cxn modelId="{2D61DA9A-0D13-4438-9B96-9B5F3F3391F3}" srcId="{BE2482A7-F8A1-4493-9E72-7693BA70E3DD}" destId="{23FC06A9-C5B6-43C4-9BCE-A0219691D69D}" srcOrd="0" destOrd="0" parTransId="{888DA6AF-B8F9-4D84-93C5-68EBD9B49945}" sibTransId="{FB7E93DD-744B-4425-8BD4-C34F33A99121}"/>
    <dgm:cxn modelId="{6167F918-5CF1-4019-96F6-7AC7D86489B9}" type="presOf" srcId="{23FC06A9-C5B6-43C4-9BCE-A0219691D69D}" destId="{BB9F8FEF-F64B-4F65-BD91-5F1B127B00E8}" srcOrd="0" destOrd="0" presId="urn:microsoft.com/office/officeart/2005/8/layout/hList1"/>
    <dgm:cxn modelId="{B85049AD-95FF-4B2E-87B0-A76876BE2EDA}" srcId="{7649A5C8-786F-40C4-8F3B-48B124643232}" destId="{B22EE46D-49BE-461D-891B-E5225A7AFE4F}" srcOrd="3" destOrd="0" parTransId="{81385AB6-CBE6-4603-B3D9-99EC468E370F}" sibTransId="{B6DC3BF2-AFEB-4C2D-A95B-2FBC2014F0FE}"/>
    <dgm:cxn modelId="{6A42D1D0-C605-44C9-BF3D-5B9EF481599D}" srcId="{BEB3F02D-D7ED-4422-A0C5-41EC74325856}" destId="{E92E5000-B202-42EA-AAD2-80B0A61ADD49}" srcOrd="2" destOrd="0" parTransId="{0DE707D9-A09F-4D5C-9A34-14AF5435F29B}" sibTransId="{0625251E-7000-4B10-AE68-8679D34415EA}"/>
    <dgm:cxn modelId="{D089C55D-CF52-4292-8801-E5EE9C2F6009}" type="presOf" srcId="{2814635A-2194-4DC7-843A-2EC427F498DB}" destId="{46E3240E-9088-4AFA-BFE7-C57B0850AF45}" srcOrd="0" destOrd="0" presId="urn:microsoft.com/office/officeart/2005/8/layout/hList1"/>
    <dgm:cxn modelId="{37B7F166-B9CD-41C8-8F13-8B6B3FE3FC55}" srcId="{2814635A-2194-4DC7-843A-2EC427F498DB}" destId="{CD3F09FB-0E80-44B3-AD04-9C8EB2C57721}" srcOrd="0" destOrd="0" parTransId="{4925A3F8-20E9-4133-8A4C-72454E05115D}" sibTransId="{6EE51983-1A00-4BB8-AE85-B3286940E752}"/>
    <dgm:cxn modelId="{52B8AC08-984E-4973-808C-8208A418899D}" srcId="{7649A5C8-786F-40C4-8F3B-48B124643232}" destId="{CE589CC0-9908-40E5-A108-9F8ABEA78A23}" srcOrd="1" destOrd="0" parTransId="{559C074E-1EC5-48A7-BF6E-36F85244D0A0}" sibTransId="{73500BC6-B4B5-4C7D-A899-7A4D2C555E00}"/>
    <dgm:cxn modelId="{8DE38D2F-73F6-467F-AD91-E24E605689DB}" type="presOf" srcId="{E15BE119-E963-4C40-A7B5-27E6340090A1}" destId="{1EF4484C-A169-4256-9F37-DFFFB2E4D983}" srcOrd="0" destOrd="3" presId="urn:microsoft.com/office/officeart/2005/8/layout/hList1"/>
    <dgm:cxn modelId="{C71CB0DE-3B19-47E9-8B6B-F6FFB29DBF96}" srcId="{CE589CC0-9908-40E5-A108-9F8ABEA78A23}" destId="{D1B0ADDE-8775-4348-B2F2-999316ED3D61}" srcOrd="1" destOrd="0" parTransId="{0DDE9AA6-81C4-4B10-8E5B-A10B87C28AE0}" sibTransId="{8B8A5E97-6E5A-4230-8840-D720051FFF79}"/>
    <dgm:cxn modelId="{6908D447-BA8F-41A8-8A68-A1E90418303D}" type="presOf" srcId="{D1B0ADDE-8775-4348-B2F2-999316ED3D61}" destId="{1EF4484C-A169-4256-9F37-DFFFB2E4D983}" srcOrd="0" destOrd="1" presId="urn:microsoft.com/office/officeart/2005/8/layout/hList1"/>
    <dgm:cxn modelId="{38E0BDDD-D6A6-4D64-85D5-CE3320ADD4ED}" srcId="{7649A5C8-786F-40C4-8F3B-48B124643232}" destId="{BEB3F02D-D7ED-4422-A0C5-41EC74325856}" srcOrd="0" destOrd="0" parTransId="{B31CDAC6-20D5-43A7-909D-BE61B2E2B2D2}" sibTransId="{1F2FA163-308E-4338-9DC9-6443073CABC7}"/>
    <dgm:cxn modelId="{BD118A7B-FDEC-4B8D-A25B-BA6AF8D4949D}" type="presOf" srcId="{DD08B9D4-E6CD-4EE6-A5CB-EDBC8F7D4756}" destId="{1EF4484C-A169-4256-9F37-DFFFB2E4D983}" srcOrd="0" destOrd="0" presId="urn:microsoft.com/office/officeart/2005/8/layout/hList1"/>
    <dgm:cxn modelId="{BC2014B2-5F94-49F7-A328-144E0D7AD283}" type="presParOf" srcId="{4EC9F967-9F17-4A2D-B94E-8E12EBE87701}" destId="{343DFB87-9FAF-436D-9C01-9B3C106F86D0}" srcOrd="0" destOrd="0" presId="urn:microsoft.com/office/officeart/2005/8/layout/hList1"/>
    <dgm:cxn modelId="{993E2428-2077-4B94-8A29-91E8DECE4278}" type="presParOf" srcId="{343DFB87-9FAF-436D-9C01-9B3C106F86D0}" destId="{3DB0E16E-AD30-4EF5-85B3-7DEAF8AEBDD4}" srcOrd="0" destOrd="0" presId="urn:microsoft.com/office/officeart/2005/8/layout/hList1"/>
    <dgm:cxn modelId="{D478AC82-DD84-4F9E-9540-9DF89F2CF18B}" type="presParOf" srcId="{343DFB87-9FAF-436D-9C01-9B3C106F86D0}" destId="{D3F133A6-B463-4366-ABEA-9EDF0AEDD75A}" srcOrd="1" destOrd="0" presId="urn:microsoft.com/office/officeart/2005/8/layout/hList1"/>
    <dgm:cxn modelId="{41130CE0-AF6C-4721-9671-ED7D58F46E6B}" type="presParOf" srcId="{4EC9F967-9F17-4A2D-B94E-8E12EBE87701}" destId="{354D3604-D349-468B-A0DB-DA7DC0C6DED8}" srcOrd="1" destOrd="0" presId="urn:microsoft.com/office/officeart/2005/8/layout/hList1"/>
    <dgm:cxn modelId="{15218974-E9EC-4CE2-B64C-B70B56A23412}" type="presParOf" srcId="{4EC9F967-9F17-4A2D-B94E-8E12EBE87701}" destId="{38FF8BCD-C18C-4EB7-90D6-AD856B7F820A}" srcOrd="2" destOrd="0" presId="urn:microsoft.com/office/officeart/2005/8/layout/hList1"/>
    <dgm:cxn modelId="{BAC764B9-A5A4-4835-9D10-B85CC42B7584}" type="presParOf" srcId="{38FF8BCD-C18C-4EB7-90D6-AD856B7F820A}" destId="{A9419309-7AD9-4E1E-9652-B733F021D2D5}" srcOrd="0" destOrd="0" presId="urn:microsoft.com/office/officeart/2005/8/layout/hList1"/>
    <dgm:cxn modelId="{7686A439-C8EA-4645-94B5-F4AB2FEA8796}" type="presParOf" srcId="{38FF8BCD-C18C-4EB7-90D6-AD856B7F820A}" destId="{1EF4484C-A169-4256-9F37-DFFFB2E4D983}" srcOrd="1" destOrd="0" presId="urn:microsoft.com/office/officeart/2005/8/layout/hList1"/>
    <dgm:cxn modelId="{5FD418FE-0505-4BA0-8D51-256F5BECE6DC}" type="presParOf" srcId="{4EC9F967-9F17-4A2D-B94E-8E12EBE87701}" destId="{59E2D611-72E8-4608-A7C7-B2208427B63E}" srcOrd="3" destOrd="0" presId="urn:microsoft.com/office/officeart/2005/8/layout/hList1"/>
    <dgm:cxn modelId="{CFF1AD5A-27DF-4E2F-8D25-E6B556D40875}" type="presParOf" srcId="{4EC9F967-9F17-4A2D-B94E-8E12EBE87701}" destId="{BF5DA473-2432-41C2-B3AC-DBF8F528C832}" srcOrd="4" destOrd="0" presId="urn:microsoft.com/office/officeart/2005/8/layout/hList1"/>
    <dgm:cxn modelId="{FB762FB1-AB40-43FA-A2CE-402DE06D4C10}" type="presParOf" srcId="{BF5DA473-2432-41C2-B3AC-DBF8F528C832}" destId="{46E3240E-9088-4AFA-BFE7-C57B0850AF45}" srcOrd="0" destOrd="0" presId="urn:microsoft.com/office/officeart/2005/8/layout/hList1"/>
    <dgm:cxn modelId="{FDBA93F2-876B-4F16-BE7B-268AFAF1FB02}" type="presParOf" srcId="{BF5DA473-2432-41C2-B3AC-DBF8F528C832}" destId="{41154FEE-2382-4F1B-8EAA-1F21FD19CABD}" srcOrd="1" destOrd="0" presId="urn:microsoft.com/office/officeart/2005/8/layout/hList1"/>
    <dgm:cxn modelId="{C691DB1B-6998-4B20-88BD-8660E42480A9}" type="presParOf" srcId="{4EC9F967-9F17-4A2D-B94E-8E12EBE87701}" destId="{9420AACE-20D4-4637-A06B-D94B0CB9AC32}" srcOrd="5" destOrd="0" presId="urn:microsoft.com/office/officeart/2005/8/layout/hList1"/>
    <dgm:cxn modelId="{AC30B0EA-218B-44B4-A64E-52DED938F12D}" type="presParOf" srcId="{4EC9F967-9F17-4A2D-B94E-8E12EBE87701}" destId="{70BB2F96-F0A9-4BD2-AB93-F4F0C156674B}" srcOrd="6" destOrd="0" presId="urn:microsoft.com/office/officeart/2005/8/layout/hList1"/>
    <dgm:cxn modelId="{8A6349ED-EE36-4920-9C28-AF83F8658FD7}" type="presParOf" srcId="{70BB2F96-F0A9-4BD2-AB93-F4F0C156674B}" destId="{8CEEDF20-C4CE-4CCE-8BBD-D61CA7328D81}" srcOrd="0" destOrd="0" presId="urn:microsoft.com/office/officeart/2005/8/layout/hList1"/>
    <dgm:cxn modelId="{F3A74C19-1884-4CAA-B3DA-A1D7299DC94C}" type="presParOf" srcId="{70BB2F96-F0A9-4BD2-AB93-F4F0C156674B}" destId="{D64AD3C0-97E7-4B50-998C-F77FEB790623}" srcOrd="1" destOrd="0" presId="urn:microsoft.com/office/officeart/2005/8/layout/hList1"/>
    <dgm:cxn modelId="{3A705956-1C07-43B3-89CE-CF8D29C72C34}" type="presParOf" srcId="{4EC9F967-9F17-4A2D-B94E-8E12EBE87701}" destId="{85673C7D-D360-4663-9FBD-9953E39B6F9A}" srcOrd="7" destOrd="0" presId="urn:microsoft.com/office/officeart/2005/8/layout/hList1"/>
    <dgm:cxn modelId="{78347484-9275-4B16-9BFB-6FBD09648FD0}" type="presParOf" srcId="{4EC9F967-9F17-4A2D-B94E-8E12EBE87701}" destId="{8F7F88BE-332F-49E3-969D-8768FFDAB87E}" srcOrd="8" destOrd="0" presId="urn:microsoft.com/office/officeart/2005/8/layout/hList1"/>
    <dgm:cxn modelId="{9AF6406B-19E0-4083-8EFB-417B9334D357}" type="presParOf" srcId="{8F7F88BE-332F-49E3-969D-8768FFDAB87E}" destId="{DCA08F91-8CBF-4D3B-8D82-16BCEAB3FEA2}" srcOrd="0" destOrd="0" presId="urn:microsoft.com/office/officeart/2005/8/layout/hList1"/>
    <dgm:cxn modelId="{DEE7E78B-AC54-4C08-98F7-894607A68CA2}" type="presParOf" srcId="{8F7F88BE-332F-49E3-969D-8768FFDAB87E}" destId="{BB9F8FEF-F64B-4F65-BD91-5F1B127B00E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00BD29-8A48-48CE-9126-E73719864863}" type="doc">
      <dgm:prSet loTypeId="urn:microsoft.com/office/officeart/2005/8/layout/process5" loCatId="process" qsTypeId="urn:microsoft.com/office/officeart/2005/8/quickstyle/simple1" qsCatId="simple" csTypeId="urn:microsoft.com/office/officeart/2005/8/colors/accent1_5" csCatId="accent1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</dgm:pt>
    <dgm:pt modelId="{57DE8674-018E-4907-8BE7-496C3B533518}">
      <dgm:prSet phldrT="[Texto]" custT="1"/>
      <dgm:spPr>
        <a:solidFill>
          <a:schemeClr val="accent4">
            <a:lumMod val="60000"/>
            <a:lumOff val="40000"/>
            <a:alpha val="9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S" sz="2400" b="1" dirty="0"/>
            <a:t>Creación-Recepción</a:t>
          </a:r>
          <a:endParaRPr lang="es-ES" sz="2000" b="1" dirty="0"/>
        </a:p>
      </dgm:t>
    </dgm:pt>
    <dgm:pt modelId="{4497C185-89E5-450B-B91D-4B03E56854FD}" type="parTrans" cxnId="{93FD557B-A0EF-4A1B-A7B9-FC5757117593}">
      <dgm:prSet/>
      <dgm:spPr/>
      <dgm:t>
        <a:bodyPr/>
        <a:lstStyle/>
        <a:p>
          <a:endParaRPr lang="es-ES"/>
        </a:p>
      </dgm:t>
    </dgm:pt>
    <dgm:pt modelId="{D5921BF0-A1F1-4A79-866F-11F415897F20}" type="sibTrans" cxnId="{93FD557B-A0EF-4A1B-A7B9-FC5757117593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S"/>
        </a:p>
      </dgm:t>
    </dgm:pt>
    <dgm:pt modelId="{6910AFC9-BE35-4BFE-AE9C-5505FCA36C11}">
      <dgm:prSet phldrT="[Texto]" custT="1"/>
      <dgm:spPr>
        <a:solidFill>
          <a:schemeClr val="accent4">
            <a:lumMod val="75000"/>
            <a:alpha val="7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S" sz="2400" b="1" dirty="0"/>
            <a:t>Distribución</a:t>
          </a:r>
          <a:endParaRPr lang="es-ES" sz="2000" b="1" dirty="0"/>
        </a:p>
      </dgm:t>
    </dgm:pt>
    <dgm:pt modelId="{94022AFC-EA55-478A-A14A-AE826E1F218D}" type="parTrans" cxnId="{0281C095-C6ED-48F7-B42A-0F27165A2DA1}">
      <dgm:prSet/>
      <dgm:spPr/>
      <dgm:t>
        <a:bodyPr/>
        <a:lstStyle/>
        <a:p>
          <a:endParaRPr lang="es-ES"/>
        </a:p>
      </dgm:t>
    </dgm:pt>
    <dgm:pt modelId="{6ECD6A19-2803-4011-9A4B-0D49EC7D11F1}" type="sibTrans" cxnId="{0281C095-C6ED-48F7-B42A-0F27165A2DA1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S"/>
        </a:p>
      </dgm:t>
    </dgm:pt>
    <dgm:pt modelId="{55ACF048-5262-46F3-8322-72E470C6396F}">
      <dgm:prSet phldrT="[Texto]" custT="1"/>
      <dgm:spPr>
        <a:solidFill>
          <a:srgbClr val="CC99FF">
            <a:alpha val="49804"/>
          </a:srgb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S" sz="2400" b="1" dirty="0"/>
            <a:t>Trámite</a:t>
          </a:r>
          <a:endParaRPr lang="es-ES" sz="2000" b="1" dirty="0"/>
        </a:p>
      </dgm:t>
    </dgm:pt>
    <dgm:pt modelId="{7C96CB4A-F294-4AA4-AA03-0E2DD3184A46}" type="parTrans" cxnId="{C912DA8F-6E66-4A0C-8341-6936EB1212C6}">
      <dgm:prSet/>
      <dgm:spPr/>
      <dgm:t>
        <a:bodyPr/>
        <a:lstStyle/>
        <a:p>
          <a:endParaRPr lang="es-ES"/>
        </a:p>
      </dgm:t>
    </dgm:pt>
    <dgm:pt modelId="{BF9B34B8-F27E-4DCB-BFD3-3ECBD04D3DB0}" type="sibTrans" cxnId="{C912DA8F-6E66-4A0C-8341-6936EB1212C6}">
      <dgm:prSet/>
      <dgm:spPr/>
      <dgm:t>
        <a:bodyPr/>
        <a:lstStyle/>
        <a:p>
          <a:endParaRPr lang="es-ES"/>
        </a:p>
      </dgm:t>
    </dgm:pt>
    <dgm:pt modelId="{19745954-D188-4324-B97F-789B5CA6961B}" type="pres">
      <dgm:prSet presAssocID="{7700BD29-8A48-48CE-9126-E73719864863}" presName="diagram" presStyleCnt="0">
        <dgm:presLayoutVars>
          <dgm:dir/>
          <dgm:resizeHandles val="exact"/>
        </dgm:presLayoutVars>
      </dgm:prSet>
      <dgm:spPr/>
    </dgm:pt>
    <dgm:pt modelId="{034186FB-F821-41B9-8D9F-4C5C9E37EA3E}" type="pres">
      <dgm:prSet presAssocID="{57DE8674-018E-4907-8BE7-496C3B53351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62DA608-BA04-45B5-8C19-CDC96CBDDA12}" type="pres">
      <dgm:prSet presAssocID="{D5921BF0-A1F1-4A79-866F-11F415897F20}" presName="sibTrans" presStyleLbl="sibTrans2D1" presStyleIdx="0" presStyleCnt="2"/>
      <dgm:spPr/>
      <dgm:t>
        <a:bodyPr/>
        <a:lstStyle/>
        <a:p>
          <a:endParaRPr lang="es-ES"/>
        </a:p>
      </dgm:t>
    </dgm:pt>
    <dgm:pt modelId="{744D2CBD-C33A-4BF4-B1C4-16ADDB5CFC02}" type="pres">
      <dgm:prSet presAssocID="{D5921BF0-A1F1-4A79-866F-11F415897F20}" presName="connectorText" presStyleLbl="sibTrans2D1" presStyleIdx="0" presStyleCnt="2"/>
      <dgm:spPr/>
      <dgm:t>
        <a:bodyPr/>
        <a:lstStyle/>
        <a:p>
          <a:endParaRPr lang="es-ES"/>
        </a:p>
      </dgm:t>
    </dgm:pt>
    <dgm:pt modelId="{8C8AAC05-5369-4965-BC0A-DFD0C8C98B1F}" type="pres">
      <dgm:prSet presAssocID="{6910AFC9-BE35-4BFE-AE9C-5505FCA36C1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DC42BD0-DE21-4EF5-BA2C-96D9DE560EBC}" type="pres">
      <dgm:prSet presAssocID="{6ECD6A19-2803-4011-9A4B-0D49EC7D11F1}" presName="sibTrans" presStyleLbl="sibTrans2D1" presStyleIdx="1" presStyleCnt="2"/>
      <dgm:spPr/>
      <dgm:t>
        <a:bodyPr/>
        <a:lstStyle/>
        <a:p>
          <a:endParaRPr lang="es-ES"/>
        </a:p>
      </dgm:t>
    </dgm:pt>
    <dgm:pt modelId="{3538346E-3EE1-4427-BC06-9DEBB5422E04}" type="pres">
      <dgm:prSet presAssocID="{6ECD6A19-2803-4011-9A4B-0D49EC7D11F1}" presName="connectorText" presStyleLbl="sibTrans2D1" presStyleIdx="1" presStyleCnt="2"/>
      <dgm:spPr/>
      <dgm:t>
        <a:bodyPr/>
        <a:lstStyle/>
        <a:p>
          <a:endParaRPr lang="es-ES"/>
        </a:p>
      </dgm:t>
    </dgm:pt>
    <dgm:pt modelId="{2CB78A6D-F264-495C-B634-A9CAA48D12E1}" type="pres">
      <dgm:prSet presAssocID="{55ACF048-5262-46F3-8322-72E470C6396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4DA359E-FDEB-4D73-A09C-6801FA1BC065}" type="presOf" srcId="{6ECD6A19-2803-4011-9A4B-0D49EC7D11F1}" destId="{ADC42BD0-DE21-4EF5-BA2C-96D9DE560EBC}" srcOrd="0" destOrd="0" presId="urn:microsoft.com/office/officeart/2005/8/layout/process5"/>
    <dgm:cxn modelId="{93FD557B-A0EF-4A1B-A7B9-FC5757117593}" srcId="{7700BD29-8A48-48CE-9126-E73719864863}" destId="{57DE8674-018E-4907-8BE7-496C3B533518}" srcOrd="0" destOrd="0" parTransId="{4497C185-89E5-450B-B91D-4B03E56854FD}" sibTransId="{D5921BF0-A1F1-4A79-866F-11F415897F20}"/>
    <dgm:cxn modelId="{0BCCCC1F-27A1-408A-889C-309826FC9C09}" type="presOf" srcId="{6910AFC9-BE35-4BFE-AE9C-5505FCA36C11}" destId="{8C8AAC05-5369-4965-BC0A-DFD0C8C98B1F}" srcOrd="0" destOrd="0" presId="urn:microsoft.com/office/officeart/2005/8/layout/process5"/>
    <dgm:cxn modelId="{0281C095-C6ED-48F7-B42A-0F27165A2DA1}" srcId="{7700BD29-8A48-48CE-9126-E73719864863}" destId="{6910AFC9-BE35-4BFE-AE9C-5505FCA36C11}" srcOrd="1" destOrd="0" parTransId="{94022AFC-EA55-478A-A14A-AE826E1F218D}" sibTransId="{6ECD6A19-2803-4011-9A4B-0D49EC7D11F1}"/>
    <dgm:cxn modelId="{36FD4DB8-4E6B-4EF7-99F6-D09185A218A0}" type="presOf" srcId="{7700BD29-8A48-48CE-9126-E73719864863}" destId="{19745954-D188-4324-B97F-789B5CA6961B}" srcOrd="0" destOrd="0" presId="urn:microsoft.com/office/officeart/2005/8/layout/process5"/>
    <dgm:cxn modelId="{DB7A5E85-B83C-4984-9740-07FCB7064219}" type="presOf" srcId="{6ECD6A19-2803-4011-9A4B-0D49EC7D11F1}" destId="{3538346E-3EE1-4427-BC06-9DEBB5422E04}" srcOrd="1" destOrd="0" presId="urn:microsoft.com/office/officeart/2005/8/layout/process5"/>
    <dgm:cxn modelId="{DC6C637B-BA16-4D53-9796-18205E8D88E7}" type="presOf" srcId="{D5921BF0-A1F1-4A79-866F-11F415897F20}" destId="{462DA608-BA04-45B5-8C19-CDC96CBDDA12}" srcOrd="0" destOrd="0" presId="urn:microsoft.com/office/officeart/2005/8/layout/process5"/>
    <dgm:cxn modelId="{C912DA8F-6E66-4A0C-8341-6936EB1212C6}" srcId="{7700BD29-8A48-48CE-9126-E73719864863}" destId="{55ACF048-5262-46F3-8322-72E470C6396F}" srcOrd="2" destOrd="0" parTransId="{7C96CB4A-F294-4AA4-AA03-0E2DD3184A46}" sibTransId="{BF9B34B8-F27E-4DCB-BFD3-3ECBD04D3DB0}"/>
    <dgm:cxn modelId="{3FE6CF13-85A8-4756-B9C3-C9001CCBF779}" type="presOf" srcId="{D5921BF0-A1F1-4A79-866F-11F415897F20}" destId="{744D2CBD-C33A-4BF4-B1C4-16ADDB5CFC02}" srcOrd="1" destOrd="0" presId="urn:microsoft.com/office/officeart/2005/8/layout/process5"/>
    <dgm:cxn modelId="{38E1CE9B-8ECA-4668-9E96-836192F7EB06}" type="presOf" srcId="{55ACF048-5262-46F3-8322-72E470C6396F}" destId="{2CB78A6D-F264-495C-B634-A9CAA48D12E1}" srcOrd="0" destOrd="0" presId="urn:microsoft.com/office/officeart/2005/8/layout/process5"/>
    <dgm:cxn modelId="{5C63A7EC-6D69-4FDB-8BBD-7A25245BBBF2}" type="presOf" srcId="{57DE8674-018E-4907-8BE7-496C3B533518}" destId="{034186FB-F821-41B9-8D9F-4C5C9E37EA3E}" srcOrd="0" destOrd="0" presId="urn:microsoft.com/office/officeart/2005/8/layout/process5"/>
    <dgm:cxn modelId="{6643A6C1-CFC2-434D-88A1-1E06BCBE79DB}" type="presParOf" srcId="{19745954-D188-4324-B97F-789B5CA6961B}" destId="{034186FB-F821-41B9-8D9F-4C5C9E37EA3E}" srcOrd="0" destOrd="0" presId="urn:microsoft.com/office/officeart/2005/8/layout/process5"/>
    <dgm:cxn modelId="{E0CE782F-4D46-48AD-8AFD-1D363B5342A0}" type="presParOf" srcId="{19745954-D188-4324-B97F-789B5CA6961B}" destId="{462DA608-BA04-45B5-8C19-CDC96CBDDA12}" srcOrd="1" destOrd="0" presId="urn:microsoft.com/office/officeart/2005/8/layout/process5"/>
    <dgm:cxn modelId="{89043CBD-4D51-436D-BB43-7BCFDD2AECC8}" type="presParOf" srcId="{462DA608-BA04-45B5-8C19-CDC96CBDDA12}" destId="{744D2CBD-C33A-4BF4-B1C4-16ADDB5CFC02}" srcOrd="0" destOrd="0" presId="urn:microsoft.com/office/officeart/2005/8/layout/process5"/>
    <dgm:cxn modelId="{A72C067F-8678-4970-841A-57EDC19D5EB9}" type="presParOf" srcId="{19745954-D188-4324-B97F-789B5CA6961B}" destId="{8C8AAC05-5369-4965-BC0A-DFD0C8C98B1F}" srcOrd="2" destOrd="0" presId="urn:microsoft.com/office/officeart/2005/8/layout/process5"/>
    <dgm:cxn modelId="{15FAAE75-FB21-4F8C-8C49-49DE086CF986}" type="presParOf" srcId="{19745954-D188-4324-B97F-789B5CA6961B}" destId="{ADC42BD0-DE21-4EF5-BA2C-96D9DE560EBC}" srcOrd="3" destOrd="0" presId="urn:microsoft.com/office/officeart/2005/8/layout/process5"/>
    <dgm:cxn modelId="{A227D937-2C80-41C9-802D-E61BD31E1A52}" type="presParOf" srcId="{ADC42BD0-DE21-4EF5-BA2C-96D9DE560EBC}" destId="{3538346E-3EE1-4427-BC06-9DEBB5422E04}" srcOrd="0" destOrd="0" presId="urn:microsoft.com/office/officeart/2005/8/layout/process5"/>
    <dgm:cxn modelId="{D8D78602-E0A2-4E3B-AF60-70B20EBB2C37}" type="presParOf" srcId="{19745954-D188-4324-B97F-789B5CA6961B}" destId="{2CB78A6D-F264-495C-B634-A9CAA48D12E1}" srcOrd="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700BD29-8A48-48CE-9126-E73719864863}" type="doc">
      <dgm:prSet loTypeId="urn:microsoft.com/office/officeart/2005/8/layout/process5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57DE8674-018E-4907-8BE7-496C3B533518}">
      <dgm:prSet phldrT="[Texto]" custT="1"/>
      <dgm:spPr>
        <a:solidFill>
          <a:schemeClr val="accent4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S" sz="2000" b="1" dirty="0"/>
            <a:t>1. Identificación</a:t>
          </a:r>
        </a:p>
      </dgm:t>
    </dgm:pt>
    <dgm:pt modelId="{4497C185-89E5-450B-B91D-4B03E56854FD}" type="parTrans" cxnId="{93FD557B-A0EF-4A1B-A7B9-FC5757117593}">
      <dgm:prSet/>
      <dgm:spPr/>
      <dgm:t>
        <a:bodyPr/>
        <a:lstStyle/>
        <a:p>
          <a:endParaRPr lang="es-ES" sz="2000"/>
        </a:p>
      </dgm:t>
    </dgm:pt>
    <dgm:pt modelId="{D5921BF0-A1F1-4A79-866F-11F415897F20}" type="sibTrans" cxnId="{93FD557B-A0EF-4A1B-A7B9-FC5757117593}">
      <dgm:prSet/>
      <dgm:spPr/>
      <dgm:t>
        <a:bodyPr/>
        <a:lstStyle/>
        <a:p>
          <a:endParaRPr lang="es-ES" sz="2000"/>
        </a:p>
      </dgm:t>
    </dgm:pt>
    <dgm:pt modelId="{6910AFC9-BE35-4BFE-AE9C-5505FCA36C11}">
      <dgm:prSet phldrT="[Texto]" custT="1"/>
      <dgm:spPr>
        <a:solidFill>
          <a:srgbClr val="7030A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S" sz="2000" b="1" dirty="0"/>
            <a:t>2. Clasificación Archivística</a:t>
          </a:r>
        </a:p>
      </dgm:t>
    </dgm:pt>
    <dgm:pt modelId="{94022AFC-EA55-478A-A14A-AE826E1F218D}" type="parTrans" cxnId="{0281C095-C6ED-48F7-B42A-0F27165A2DA1}">
      <dgm:prSet/>
      <dgm:spPr/>
      <dgm:t>
        <a:bodyPr/>
        <a:lstStyle/>
        <a:p>
          <a:endParaRPr lang="es-ES" sz="2000"/>
        </a:p>
      </dgm:t>
    </dgm:pt>
    <dgm:pt modelId="{6ECD6A19-2803-4011-9A4B-0D49EC7D11F1}" type="sibTrans" cxnId="{0281C095-C6ED-48F7-B42A-0F27165A2DA1}">
      <dgm:prSet/>
      <dgm:spPr/>
      <dgm:t>
        <a:bodyPr/>
        <a:lstStyle/>
        <a:p>
          <a:endParaRPr lang="es-ES" sz="2000"/>
        </a:p>
      </dgm:t>
    </dgm:pt>
    <dgm:pt modelId="{55ACF048-5262-46F3-8322-72E470C6396F}">
      <dgm:prSet phldrT="[Texto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S" sz="2000" b="1" dirty="0"/>
            <a:t>3. Ordenación</a:t>
          </a:r>
        </a:p>
      </dgm:t>
    </dgm:pt>
    <dgm:pt modelId="{7C96CB4A-F294-4AA4-AA03-0E2DD3184A46}" type="parTrans" cxnId="{C912DA8F-6E66-4A0C-8341-6936EB1212C6}">
      <dgm:prSet/>
      <dgm:spPr/>
      <dgm:t>
        <a:bodyPr/>
        <a:lstStyle/>
        <a:p>
          <a:endParaRPr lang="es-ES" sz="2000"/>
        </a:p>
      </dgm:t>
    </dgm:pt>
    <dgm:pt modelId="{BF9B34B8-F27E-4DCB-BFD3-3ECBD04D3DB0}" type="sibTrans" cxnId="{C912DA8F-6E66-4A0C-8341-6936EB1212C6}">
      <dgm:prSet/>
      <dgm:spPr/>
      <dgm:t>
        <a:bodyPr/>
        <a:lstStyle/>
        <a:p>
          <a:endParaRPr lang="es-ES" sz="2000"/>
        </a:p>
      </dgm:t>
    </dgm:pt>
    <dgm:pt modelId="{69F80A40-156B-40F9-BB98-6D70F2E9DC42}">
      <dgm:prSet phldrT="[Texto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S" sz="2000" b="1" dirty="0"/>
            <a:t>4. Descripción</a:t>
          </a:r>
        </a:p>
      </dgm:t>
    </dgm:pt>
    <dgm:pt modelId="{F65A0BF8-20C7-4E2A-BFC9-1602F70D7B3D}" type="parTrans" cxnId="{D3249126-D815-4B22-A426-F052B783E27E}">
      <dgm:prSet/>
      <dgm:spPr/>
      <dgm:t>
        <a:bodyPr/>
        <a:lstStyle/>
        <a:p>
          <a:endParaRPr lang="es-ES" sz="2000"/>
        </a:p>
      </dgm:t>
    </dgm:pt>
    <dgm:pt modelId="{40E13172-0AEF-441D-9D79-C8E60E3589E7}" type="sibTrans" cxnId="{D3249126-D815-4B22-A426-F052B783E27E}">
      <dgm:prSet/>
      <dgm:spPr/>
      <dgm:t>
        <a:bodyPr/>
        <a:lstStyle/>
        <a:p>
          <a:endParaRPr lang="es-ES" sz="2000"/>
        </a:p>
      </dgm:t>
    </dgm:pt>
    <dgm:pt modelId="{25CE7168-887B-47FA-BCA3-17893C056A1A}" type="pres">
      <dgm:prSet presAssocID="{7700BD29-8A48-48CE-9126-E7371986486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538C456-C819-4E70-A860-A6BAE2FFAC0E}" type="pres">
      <dgm:prSet presAssocID="{57DE8674-018E-4907-8BE7-496C3B53351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510D8E9-1F41-4DCC-B0DD-6DF88AC8F04A}" type="pres">
      <dgm:prSet presAssocID="{D5921BF0-A1F1-4A79-866F-11F415897F20}" presName="sibTrans" presStyleLbl="sibTrans2D1" presStyleIdx="0" presStyleCnt="3"/>
      <dgm:spPr/>
      <dgm:t>
        <a:bodyPr/>
        <a:lstStyle/>
        <a:p>
          <a:endParaRPr lang="es-ES"/>
        </a:p>
      </dgm:t>
    </dgm:pt>
    <dgm:pt modelId="{C9DDC4BB-4F0A-40F0-BAA9-C53C27CF0384}" type="pres">
      <dgm:prSet presAssocID="{D5921BF0-A1F1-4A79-866F-11F415897F20}" presName="connectorText" presStyleLbl="sibTrans2D1" presStyleIdx="0" presStyleCnt="3"/>
      <dgm:spPr/>
      <dgm:t>
        <a:bodyPr/>
        <a:lstStyle/>
        <a:p>
          <a:endParaRPr lang="es-ES"/>
        </a:p>
      </dgm:t>
    </dgm:pt>
    <dgm:pt modelId="{252E2306-6EA6-4E25-B95B-1064F0694B5A}" type="pres">
      <dgm:prSet presAssocID="{6910AFC9-BE35-4BFE-AE9C-5505FCA36C1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0CDEAC8-7622-402C-8DFB-0ABE5ED37C4F}" type="pres">
      <dgm:prSet presAssocID="{6ECD6A19-2803-4011-9A4B-0D49EC7D11F1}" presName="sibTrans" presStyleLbl="sibTrans2D1" presStyleIdx="1" presStyleCnt="3"/>
      <dgm:spPr/>
      <dgm:t>
        <a:bodyPr/>
        <a:lstStyle/>
        <a:p>
          <a:endParaRPr lang="es-ES"/>
        </a:p>
      </dgm:t>
    </dgm:pt>
    <dgm:pt modelId="{62CCFDAA-5391-410A-9023-483B05FDEFFD}" type="pres">
      <dgm:prSet presAssocID="{6ECD6A19-2803-4011-9A4B-0D49EC7D11F1}" presName="connectorText" presStyleLbl="sibTrans2D1" presStyleIdx="1" presStyleCnt="3"/>
      <dgm:spPr/>
      <dgm:t>
        <a:bodyPr/>
        <a:lstStyle/>
        <a:p>
          <a:endParaRPr lang="es-ES"/>
        </a:p>
      </dgm:t>
    </dgm:pt>
    <dgm:pt modelId="{750A0B34-9031-4BF8-A15F-14EA38846034}" type="pres">
      <dgm:prSet presAssocID="{55ACF048-5262-46F3-8322-72E470C6396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E68D12A-BFEA-4767-9151-9C05BEF6A6D1}" type="pres">
      <dgm:prSet presAssocID="{BF9B34B8-F27E-4DCB-BFD3-3ECBD04D3DB0}" presName="sibTrans" presStyleLbl="sibTrans2D1" presStyleIdx="2" presStyleCnt="3"/>
      <dgm:spPr/>
      <dgm:t>
        <a:bodyPr/>
        <a:lstStyle/>
        <a:p>
          <a:endParaRPr lang="es-ES"/>
        </a:p>
      </dgm:t>
    </dgm:pt>
    <dgm:pt modelId="{56E21E41-7504-4D99-9069-2AF1DF5E6AF0}" type="pres">
      <dgm:prSet presAssocID="{BF9B34B8-F27E-4DCB-BFD3-3ECBD04D3DB0}" presName="connectorText" presStyleLbl="sibTrans2D1" presStyleIdx="2" presStyleCnt="3"/>
      <dgm:spPr/>
      <dgm:t>
        <a:bodyPr/>
        <a:lstStyle/>
        <a:p>
          <a:endParaRPr lang="es-ES"/>
        </a:p>
      </dgm:t>
    </dgm:pt>
    <dgm:pt modelId="{7EAAC71B-F209-4CA0-B7FD-07A7B0F2AB13}" type="pres">
      <dgm:prSet presAssocID="{69F80A40-156B-40F9-BB98-6D70F2E9DC4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474D574-7357-4A26-B1AE-153561E80C42}" type="presOf" srcId="{6ECD6A19-2803-4011-9A4B-0D49EC7D11F1}" destId="{62CCFDAA-5391-410A-9023-483B05FDEFFD}" srcOrd="1" destOrd="0" presId="urn:microsoft.com/office/officeart/2005/8/layout/process5"/>
    <dgm:cxn modelId="{93FD557B-A0EF-4A1B-A7B9-FC5757117593}" srcId="{7700BD29-8A48-48CE-9126-E73719864863}" destId="{57DE8674-018E-4907-8BE7-496C3B533518}" srcOrd="0" destOrd="0" parTransId="{4497C185-89E5-450B-B91D-4B03E56854FD}" sibTransId="{D5921BF0-A1F1-4A79-866F-11F415897F20}"/>
    <dgm:cxn modelId="{0281C095-C6ED-48F7-B42A-0F27165A2DA1}" srcId="{7700BD29-8A48-48CE-9126-E73719864863}" destId="{6910AFC9-BE35-4BFE-AE9C-5505FCA36C11}" srcOrd="1" destOrd="0" parTransId="{94022AFC-EA55-478A-A14A-AE826E1F218D}" sibTransId="{6ECD6A19-2803-4011-9A4B-0D49EC7D11F1}"/>
    <dgm:cxn modelId="{D3249126-D815-4B22-A426-F052B783E27E}" srcId="{7700BD29-8A48-48CE-9126-E73719864863}" destId="{69F80A40-156B-40F9-BB98-6D70F2E9DC42}" srcOrd="3" destOrd="0" parTransId="{F65A0BF8-20C7-4E2A-BFC9-1602F70D7B3D}" sibTransId="{40E13172-0AEF-441D-9D79-C8E60E3589E7}"/>
    <dgm:cxn modelId="{B7B7D053-F47F-46E2-8182-EFC33E86B652}" type="presOf" srcId="{6ECD6A19-2803-4011-9A4B-0D49EC7D11F1}" destId="{20CDEAC8-7622-402C-8DFB-0ABE5ED37C4F}" srcOrd="0" destOrd="0" presId="urn:microsoft.com/office/officeart/2005/8/layout/process5"/>
    <dgm:cxn modelId="{A64C300D-4068-4884-9FFE-B7EC118EF249}" type="presOf" srcId="{7700BD29-8A48-48CE-9126-E73719864863}" destId="{25CE7168-887B-47FA-BCA3-17893C056A1A}" srcOrd="0" destOrd="0" presId="urn:microsoft.com/office/officeart/2005/8/layout/process5"/>
    <dgm:cxn modelId="{CCD26973-A954-4D6F-8D4A-CE1734318345}" type="presOf" srcId="{69F80A40-156B-40F9-BB98-6D70F2E9DC42}" destId="{7EAAC71B-F209-4CA0-B7FD-07A7B0F2AB13}" srcOrd="0" destOrd="0" presId="urn:microsoft.com/office/officeart/2005/8/layout/process5"/>
    <dgm:cxn modelId="{C912DA8F-6E66-4A0C-8341-6936EB1212C6}" srcId="{7700BD29-8A48-48CE-9126-E73719864863}" destId="{55ACF048-5262-46F3-8322-72E470C6396F}" srcOrd="2" destOrd="0" parTransId="{7C96CB4A-F294-4AA4-AA03-0E2DD3184A46}" sibTransId="{BF9B34B8-F27E-4DCB-BFD3-3ECBD04D3DB0}"/>
    <dgm:cxn modelId="{E287D073-7582-4739-A086-50BD04F7B0EF}" type="presOf" srcId="{D5921BF0-A1F1-4A79-866F-11F415897F20}" destId="{C9DDC4BB-4F0A-40F0-BAA9-C53C27CF0384}" srcOrd="1" destOrd="0" presId="urn:microsoft.com/office/officeart/2005/8/layout/process5"/>
    <dgm:cxn modelId="{39DCBE45-5A30-4288-98BB-BF06D68B3EC2}" type="presOf" srcId="{6910AFC9-BE35-4BFE-AE9C-5505FCA36C11}" destId="{252E2306-6EA6-4E25-B95B-1064F0694B5A}" srcOrd="0" destOrd="0" presId="urn:microsoft.com/office/officeart/2005/8/layout/process5"/>
    <dgm:cxn modelId="{C3E2D420-A84F-469D-8B49-4BC0BFDCC9BC}" type="presOf" srcId="{BF9B34B8-F27E-4DCB-BFD3-3ECBD04D3DB0}" destId="{DE68D12A-BFEA-4767-9151-9C05BEF6A6D1}" srcOrd="0" destOrd="0" presId="urn:microsoft.com/office/officeart/2005/8/layout/process5"/>
    <dgm:cxn modelId="{034DC765-4152-40B1-A352-3F74FACD8FF1}" type="presOf" srcId="{55ACF048-5262-46F3-8322-72E470C6396F}" destId="{750A0B34-9031-4BF8-A15F-14EA38846034}" srcOrd="0" destOrd="0" presId="urn:microsoft.com/office/officeart/2005/8/layout/process5"/>
    <dgm:cxn modelId="{7A5F3707-36D8-494A-8922-7C0F7B5B7562}" type="presOf" srcId="{57DE8674-018E-4907-8BE7-496C3B533518}" destId="{E538C456-C819-4E70-A860-A6BAE2FFAC0E}" srcOrd="0" destOrd="0" presId="urn:microsoft.com/office/officeart/2005/8/layout/process5"/>
    <dgm:cxn modelId="{A7E13AF0-06A5-4C38-8551-A84444C79101}" type="presOf" srcId="{D5921BF0-A1F1-4A79-866F-11F415897F20}" destId="{5510D8E9-1F41-4DCC-B0DD-6DF88AC8F04A}" srcOrd="0" destOrd="0" presId="urn:microsoft.com/office/officeart/2005/8/layout/process5"/>
    <dgm:cxn modelId="{BDD5AF8C-E62F-4024-ABD2-D93490F2C5FB}" type="presOf" srcId="{BF9B34B8-F27E-4DCB-BFD3-3ECBD04D3DB0}" destId="{56E21E41-7504-4D99-9069-2AF1DF5E6AF0}" srcOrd="1" destOrd="0" presId="urn:microsoft.com/office/officeart/2005/8/layout/process5"/>
    <dgm:cxn modelId="{A756AAEC-CC8E-49DA-B1E2-B967B30E044E}" type="presParOf" srcId="{25CE7168-887B-47FA-BCA3-17893C056A1A}" destId="{E538C456-C819-4E70-A860-A6BAE2FFAC0E}" srcOrd="0" destOrd="0" presId="urn:microsoft.com/office/officeart/2005/8/layout/process5"/>
    <dgm:cxn modelId="{D6BD909C-BFF3-41CA-877A-620A2023F32A}" type="presParOf" srcId="{25CE7168-887B-47FA-BCA3-17893C056A1A}" destId="{5510D8E9-1F41-4DCC-B0DD-6DF88AC8F04A}" srcOrd="1" destOrd="0" presId="urn:microsoft.com/office/officeart/2005/8/layout/process5"/>
    <dgm:cxn modelId="{8F6D060E-897D-4867-B7E9-C965B4CDA6E5}" type="presParOf" srcId="{5510D8E9-1F41-4DCC-B0DD-6DF88AC8F04A}" destId="{C9DDC4BB-4F0A-40F0-BAA9-C53C27CF0384}" srcOrd="0" destOrd="0" presId="urn:microsoft.com/office/officeart/2005/8/layout/process5"/>
    <dgm:cxn modelId="{6D8303BE-F55E-4250-84AE-27B76F021204}" type="presParOf" srcId="{25CE7168-887B-47FA-BCA3-17893C056A1A}" destId="{252E2306-6EA6-4E25-B95B-1064F0694B5A}" srcOrd="2" destOrd="0" presId="urn:microsoft.com/office/officeart/2005/8/layout/process5"/>
    <dgm:cxn modelId="{7595BE74-1072-47A7-9508-156F17357673}" type="presParOf" srcId="{25CE7168-887B-47FA-BCA3-17893C056A1A}" destId="{20CDEAC8-7622-402C-8DFB-0ABE5ED37C4F}" srcOrd="3" destOrd="0" presId="urn:microsoft.com/office/officeart/2005/8/layout/process5"/>
    <dgm:cxn modelId="{CB9FE07C-430C-434D-A7ED-EE394E58125C}" type="presParOf" srcId="{20CDEAC8-7622-402C-8DFB-0ABE5ED37C4F}" destId="{62CCFDAA-5391-410A-9023-483B05FDEFFD}" srcOrd="0" destOrd="0" presId="urn:microsoft.com/office/officeart/2005/8/layout/process5"/>
    <dgm:cxn modelId="{C614F71C-AC7B-4DAD-9432-9880EA6EBB0E}" type="presParOf" srcId="{25CE7168-887B-47FA-BCA3-17893C056A1A}" destId="{750A0B34-9031-4BF8-A15F-14EA38846034}" srcOrd="4" destOrd="0" presId="urn:microsoft.com/office/officeart/2005/8/layout/process5"/>
    <dgm:cxn modelId="{BC65D93A-A4B3-4F5F-911A-E84CBA04CF52}" type="presParOf" srcId="{25CE7168-887B-47FA-BCA3-17893C056A1A}" destId="{DE68D12A-BFEA-4767-9151-9C05BEF6A6D1}" srcOrd="5" destOrd="0" presId="urn:microsoft.com/office/officeart/2005/8/layout/process5"/>
    <dgm:cxn modelId="{BC3BD8C1-3C85-4787-919D-FF5F5C71CC9E}" type="presParOf" srcId="{DE68D12A-BFEA-4767-9151-9C05BEF6A6D1}" destId="{56E21E41-7504-4D99-9069-2AF1DF5E6AF0}" srcOrd="0" destOrd="0" presId="urn:microsoft.com/office/officeart/2005/8/layout/process5"/>
    <dgm:cxn modelId="{1B1AA15E-2E09-4814-B5DE-715964C5FA6B}" type="presParOf" srcId="{25CE7168-887B-47FA-BCA3-17893C056A1A}" destId="{7EAAC71B-F209-4CA0-B7FD-07A7B0F2AB13}" srcOrd="6" destOrd="0" presId="urn:microsoft.com/office/officeart/2005/8/layout/process5"/>
  </dgm:cxnLst>
  <dgm:bg>
    <a:effectLst>
      <a:outerShdw blurRad="50800" dist="38100" dir="5400000" algn="t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96828D0-C15E-46E6-9CA6-A59F5BF2C71C}" type="doc">
      <dgm:prSet loTypeId="urn:microsoft.com/office/officeart/2005/8/layout/vList6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2FC5891C-B579-4F27-B47A-97C5197B84B9}">
      <dgm:prSet phldrT="[Texto]" custT="1"/>
      <dgm:spPr>
        <a:solidFill>
          <a:srgbClr val="438086">
            <a:hueOff val="0"/>
            <a:satOff val="0"/>
            <a:lumOff val="0"/>
            <a:alphaOff val="0"/>
          </a:srgbClr>
        </a:solidFill>
        <a:ln w="25400" cap="flat" cmpd="sng" algn="ctr">
          <a:noFill/>
          <a:prstDash val="solid"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buNone/>
          </a:pPr>
          <a:r>
            <a:rPr lang="es-MX" sz="24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Orgánicos</a:t>
          </a:r>
        </a:p>
      </dgm:t>
    </dgm:pt>
    <dgm:pt modelId="{8F6E3848-5A87-4708-94DB-DD409F88CA67}" type="parTrans" cxnId="{1862E16A-0890-46DD-BC76-33C57C29815B}">
      <dgm:prSet/>
      <dgm:spPr/>
      <dgm:t>
        <a:bodyPr/>
        <a:lstStyle/>
        <a:p>
          <a:endParaRPr lang="es-MX" sz="2000" b="1"/>
        </a:p>
      </dgm:t>
    </dgm:pt>
    <dgm:pt modelId="{0C38BF9E-C742-4499-A19A-BC28F05D66DC}" type="sibTrans" cxnId="{1862E16A-0890-46DD-BC76-33C57C29815B}">
      <dgm:prSet/>
      <dgm:spPr/>
      <dgm:t>
        <a:bodyPr/>
        <a:lstStyle/>
        <a:p>
          <a:endParaRPr lang="es-MX" sz="2000" b="1"/>
        </a:p>
      </dgm:t>
    </dgm:pt>
    <dgm:pt modelId="{046721AB-B6CC-4628-BB16-8D372DDD4A79}">
      <dgm:prSet phldrT="[Texto]" custT="1"/>
      <dgm:spPr>
        <a:solidFill>
          <a:srgbClr val="438086">
            <a:hueOff val="1687997"/>
            <a:satOff val="625"/>
            <a:lumOff val="1912"/>
            <a:alphaOff val="0"/>
          </a:srgbClr>
        </a:solidFill>
        <a:ln w="25400" cap="flat" cmpd="sng" algn="ctr">
          <a:noFill/>
          <a:prstDash val="solid"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buNone/>
          </a:pPr>
          <a:r>
            <a:rPr lang="es-MX" sz="24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Únicos</a:t>
          </a:r>
        </a:p>
      </dgm:t>
    </dgm:pt>
    <dgm:pt modelId="{2B22C0A6-E784-428E-9722-A279C1E65A61}" type="parTrans" cxnId="{25B017BE-52F3-4A04-9389-289EFC9B6DD4}">
      <dgm:prSet/>
      <dgm:spPr/>
      <dgm:t>
        <a:bodyPr/>
        <a:lstStyle/>
        <a:p>
          <a:endParaRPr lang="es-MX" sz="2000" b="1"/>
        </a:p>
      </dgm:t>
    </dgm:pt>
    <dgm:pt modelId="{E8AF2EF5-3E81-434F-B38F-0F02BBFA6D97}" type="sibTrans" cxnId="{25B017BE-52F3-4A04-9389-289EFC9B6DD4}">
      <dgm:prSet/>
      <dgm:spPr/>
      <dgm:t>
        <a:bodyPr/>
        <a:lstStyle/>
        <a:p>
          <a:endParaRPr lang="es-MX" sz="2000" b="1"/>
        </a:p>
      </dgm:t>
    </dgm:pt>
    <dgm:pt modelId="{44F216FF-50EC-454B-A28C-53915DBEA061}">
      <dgm:prSet phldrT="[Texto]" custT="1"/>
      <dgm:spPr>
        <a:solidFill>
          <a:srgbClr val="438086">
            <a:hueOff val="3375995"/>
            <a:satOff val="1250"/>
            <a:lumOff val="3823"/>
            <a:alphaOff val="0"/>
          </a:srgbClr>
        </a:solidFill>
        <a:ln w="25400" cap="flat" cmpd="sng" algn="ctr">
          <a:noFill/>
          <a:prstDash val="solid"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buNone/>
          </a:pPr>
          <a:endParaRPr lang="es-MX" sz="24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pPr>
            <a:buNone/>
          </a:pPr>
          <a:r>
            <a:rPr lang="es-MX" sz="20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Seriados		</a:t>
          </a:r>
        </a:p>
      </dgm:t>
    </dgm:pt>
    <dgm:pt modelId="{6FC54CDF-01D0-4318-B6C0-7B4B037AF8C7}" type="parTrans" cxnId="{B53AF853-5AC5-464E-AC6C-1D8B1DF70FB0}">
      <dgm:prSet/>
      <dgm:spPr/>
      <dgm:t>
        <a:bodyPr/>
        <a:lstStyle/>
        <a:p>
          <a:endParaRPr lang="es-MX" sz="2000" b="1"/>
        </a:p>
      </dgm:t>
    </dgm:pt>
    <dgm:pt modelId="{0882E614-6C14-49EE-9B3D-DE11CFDC947B}" type="sibTrans" cxnId="{B53AF853-5AC5-464E-AC6C-1D8B1DF70FB0}">
      <dgm:prSet/>
      <dgm:spPr/>
      <dgm:t>
        <a:bodyPr/>
        <a:lstStyle/>
        <a:p>
          <a:endParaRPr lang="es-MX" sz="2000" b="1"/>
        </a:p>
      </dgm:t>
    </dgm:pt>
    <dgm:pt modelId="{3606109C-1EE0-439B-BEDF-AB5F16E7C49E}">
      <dgm:prSet phldrT="[Texto]" custT="1"/>
      <dgm:spPr>
        <a:solidFill>
          <a:srgbClr val="438086">
            <a:hueOff val="5063992"/>
            <a:satOff val="1876"/>
            <a:lumOff val="5735"/>
            <a:alphaOff val="0"/>
          </a:srgbClr>
        </a:solidFill>
        <a:ln w="25400" cap="flat" cmpd="sng" algn="ctr">
          <a:noFill/>
          <a:prstDash val="solid"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buNone/>
          </a:pPr>
          <a:r>
            <a:rPr lang="es-MX" sz="24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Estáticos</a:t>
          </a:r>
          <a:r>
            <a:rPr lang="es-MX" sz="20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	</a:t>
          </a:r>
        </a:p>
      </dgm:t>
    </dgm:pt>
    <dgm:pt modelId="{DED7EB45-20EF-4107-8324-1F750ADFD64F}" type="parTrans" cxnId="{59902748-0DB9-41DB-94EF-44C80D4DA596}">
      <dgm:prSet/>
      <dgm:spPr/>
      <dgm:t>
        <a:bodyPr/>
        <a:lstStyle/>
        <a:p>
          <a:endParaRPr lang="es-MX" sz="2000" b="1"/>
        </a:p>
      </dgm:t>
    </dgm:pt>
    <dgm:pt modelId="{40B64DFD-5FB6-415F-89DD-2C2C69FF5C45}" type="sibTrans" cxnId="{59902748-0DB9-41DB-94EF-44C80D4DA596}">
      <dgm:prSet/>
      <dgm:spPr/>
      <dgm:t>
        <a:bodyPr/>
        <a:lstStyle/>
        <a:p>
          <a:endParaRPr lang="es-MX" sz="2000" b="1"/>
        </a:p>
      </dgm:t>
    </dgm:pt>
    <dgm:pt modelId="{5C0EDBDF-8496-4A08-86E1-B1280E5220D7}">
      <dgm:prSet phldrT="[Texto]" custT="1"/>
      <dgm:spPr>
        <a:solidFill>
          <a:srgbClr val="438086">
            <a:hueOff val="6751989"/>
            <a:satOff val="2501"/>
            <a:lumOff val="7646"/>
            <a:alphaOff val="0"/>
          </a:srgbClr>
        </a:solidFill>
        <a:ln w="25400" cap="flat" cmpd="sng" algn="ctr">
          <a:noFill/>
          <a:prstDash val="solid"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buNone/>
          </a:pPr>
          <a:r>
            <a:rPr lang="es-MX" sz="24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Auténticos</a:t>
          </a:r>
          <a:endParaRPr lang="es-MX" sz="20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44A65233-6D61-480B-B096-3B2C50D4FBB7}" type="parTrans" cxnId="{B634AE21-08E2-43A8-B25B-0DB7C6429714}">
      <dgm:prSet/>
      <dgm:spPr/>
      <dgm:t>
        <a:bodyPr/>
        <a:lstStyle/>
        <a:p>
          <a:endParaRPr lang="es-MX" sz="2000" b="1"/>
        </a:p>
      </dgm:t>
    </dgm:pt>
    <dgm:pt modelId="{2C013C8E-671A-4B35-9A8A-C6754389633E}" type="sibTrans" cxnId="{B634AE21-08E2-43A8-B25B-0DB7C6429714}">
      <dgm:prSet/>
      <dgm:spPr/>
      <dgm:t>
        <a:bodyPr/>
        <a:lstStyle/>
        <a:p>
          <a:endParaRPr lang="es-MX" sz="2000" b="1"/>
        </a:p>
      </dgm:t>
    </dgm:pt>
    <dgm:pt modelId="{68DBA34E-F917-47FC-9295-10E1E62B456A}" type="pres">
      <dgm:prSet presAssocID="{A96828D0-C15E-46E6-9CA6-A59F5BF2C71C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BCF1052-AF02-4C06-8ACD-8AE534A2B55C}" type="pres">
      <dgm:prSet presAssocID="{2FC5891C-B579-4F27-B47A-97C5197B84B9}" presName="linNode" presStyleCnt="0"/>
      <dgm:spPr/>
    </dgm:pt>
    <dgm:pt modelId="{D6B9A7CD-C89E-4F44-A11E-7702D4642DE3}" type="pres">
      <dgm:prSet presAssocID="{2FC5891C-B579-4F27-B47A-97C5197B84B9}" presName="parentShp" presStyleLbl="node1" presStyleIdx="0" presStyleCnt="5">
        <dgm:presLayoutVars>
          <dgm:bulletEnabled val="1"/>
        </dgm:presLayoutVars>
      </dgm:prSet>
      <dgm:spPr>
        <a:xfrm>
          <a:off x="0" y="1640"/>
          <a:ext cx="1785798" cy="888392"/>
        </a:xfrm>
        <a:prstGeom prst="roundRect">
          <a:avLst/>
        </a:prstGeom>
      </dgm:spPr>
      <dgm:t>
        <a:bodyPr/>
        <a:lstStyle/>
        <a:p>
          <a:endParaRPr lang="es-ES"/>
        </a:p>
      </dgm:t>
    </dgm:pt>
    <dgm:pt modelId="{FF873EC7-C167-42C6-B5BE-ABDDF7FFAEBE}" type="pres">
      <dgm:prSet presAssocID="{2FC5891C-B579-4F27-B47A-97C5197B84B9}" presName="childShp" presStyleLbl="bgAccFollowNode1" presStyleIdx="0" presStyleCnt="5">
        <dgm:presLayoutVars>
          <dgm:bulletEnabled val="1"/>
        </dgm:presLayoutVars>
      </dgm:prSet>
      <dgm:spPr>
        <a:xfrm>
          <a:off x="1785798" y="1640"/>
          <a:ext cx="2678697" cy="888392"/>
        </a:xfrm>
        <a:prstGeom prst="rightArrow">
          <a:avLst>
            <a:gd name="adj1" fmla="val 75000"/>
            <a:gd name="adj2" fmla="val 50000"/>
          </a:avLst>
        </a:prstGeom>
        <a:solidFill>
          <a:srgbClr val="438086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38086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702791ED-EA89-4665-B77C-C00AC45F4979}" type="pres">
      <dgm:prSet presAssocID="{0C38BF9E-C742-4499-A19A-BC28F05D66DC}" presName="spacing" presStyleCnt="0"/>
      <dgm:spPr/>
    </dgm:pt>
    <dgm:pt modelId="{BED444AE-CFB1-4C5A-8257-AC627B47097D}" type="pres">
      <dgm:prSet presAssocID="{046721AB-B6CC-4628-BB16-8D372DDD4A79}" presName="linNode" presStyleCnt="0"/>
      <dgm:spPr/>
    </dgm:pt>
    <dgm:pt modelId="{295441F5-A9EA-41F1-A38A-90918A684565}" type="pres">
      <dgm:prSet presAssocID="{046721AB-B6CC-4628-BB16-8D372DDD4A79}" presName="parentShp" presStyleLbl="node1" presStyleIdx="1" presStyleCnt="5">
        <dgm:presLayoutVars>
          <dgm:bulletEnabled val="1"/>
        </dgm:presLayoutVars>
      </dgm:prSet>
      <dgm:spPr>
        <a:xfrm>
          <a:off x="0" y="978872"/>
          <a:ext cx="1785798" cy="888392"/>
        </a:xfrm>
        <a:prstGeom prst="roundRect">
          <a:avLst/>
        </a:prstGeom>
      </dgm:spPr>
      <dgm:t>
        <a:bodyPr/>
        <a:lstStyle/>
        <a:p>
          <a:endParaRPr lang="es-ES"/>
        </a:p>
      </dgm:t>
    </dgm:pt>
    <dgm:pt modelId="{909B09BD-6FB6-4E50-B7E9-B428BD0459A9}" type="pres">
      <dgm:prSet presAssocID="{046721AB-B6CC-4628-BB16-8D372DDD4A79}" presName="childShp" presStyleLbl="bgAccFollowNode1" presStyleIdx="1" presStyleCnt="5">
        <dgm:presLayoutVars>
          <dgm:bulletEnabled val="1"/>
        </dgm:presLayoutVars>
      </dgm:prSet>
      <dgm:spPr>
        <a:xfrm>
          <a:off x="1785798" y="978872"/>
          <a:ext cx="2678697" cy="888392"/>
        </a:xfrm>
        <a:prstGeom prst="rightArrow">
          <a:avLst>
            <a:gd name="adj1" fmla="val 75000"/>
            <a:gd name="adj2" fmla="val 50000"/>
          </a:avLst>
        </a:prstGeom>
        <a:solidFill>
          <a:srgbClr val="438086">
            <a:tint val="40000"/>
            <a:alpha val="90000"/>
            <a:hueOff val="1648417"/>
            <a:satOff val="2193"/>
            <a:lumOff val="392"/>
            <a:alphaOff val="0"/>
          </a:srgbClr>
        </a:solidFill>
        <a:ln w="25400" cap="flat" cmpd="sng" algn="ctr">
          <a:solidFill>
            <a:srgbClr val="438086">
              <a:tint val="40000"/>
              <a:alpha val="90000"/>
              <a:hueOff val="1648417"/>
              <a:satOff val="2193"/>
              <a:lumOff val="392"/>
              <a:alphaOff val="0"/>
            </a:srgbClr>
          </a:solidFill>
          <a:prstDash val="solid"/>
        </a:ln>
        <a:effectLst/>
      </dgm:spPr>
    </dgm:pt>
    <dgm:pt modelId="{209CE911-6FAF-4ED5-B6FA-BEF4AA0189E3}" type="pres">
      <dgm:prSet presAssocID="{E8AF2EF5-3E81-434F-B38F-0F02BBFA6D97}" presName="spacing" presStyleCnt="0"/>
      <dgm:spPr/>
    </dgm:pt>
    <dgm:pt modelId="{184F7FC6-7EFA-4DE8-A6E2-05D134697D1C}" type="pres">
      <dgm:prSet presAssocID="{44F216FF-50EC-454B-A28C-53915DBEA061}" presName="linNode" presStyleCnt="0"/>
      <dgm:spPr/>
    </dgm:pt>
    <dgm:pt modelId="{16176913-DD54-4AE9-AC36-B3B19FDCA39B}" type="pres">
      <dgm:prSet presAssocID="{44F216FF-50EC-454B-A28C-53915DBEA061}" presName="parentShp" presStyleLbl="node1" presStyleIdx="2" presStyleCnt="5">
        <dgm:presLayoutVars>
          <dgm:bulletEnabled val="1"/>
        </dgm:presLayoutVars>
      </dgm:prSet>
      <dgm:spPr>
        <a:xfrm>
          <a:off x="0" y="1956103"/>
          <a:ext cx="1785798" cy="888392"/>
        </a:xfrm>
        <a:prstGeom prst="roundRect">
          <a:avLst/>
        </a:prstGeom>
      </dgm:spPr>
      <dgm:t>
        <a:bodyPr/>
        <a:lstStyle/>
        <a:p>
          <a:endParaRPr lang="es-ES"/>
        </a:p>
      </dgm:t>
    </dgm:pt>
    <dgm:pt modelId="{144CD980-03F7-4DA5-8D3C-FB2C0831A6B9}" type="pres">
      <dgm:prSet presAssocID="{44F216FF-50EC-454B-A28C-53915DBEA061}" presName="childShp" presStyleLbl="bgAccFollowNode1" presStyleIdx="2" presStyleCnt="5">
        <dgm:presLayoutVars>
          <dgm:bulletEnabled val="1"/>
        </dgm:presLayoutVars>
      </dgm:prSet>
      <dgm:spPr>
        <a:xfrm>
          <a:off x="1785798" y="1956103"/>
          <a:ext cx="2678697" cy="888392"/>
        </a:xfrm>
        <a:prstGeom prst="rightArrow">
          <a:avLst>
            <a:gd name="adj1" fmla="val 75000"/>
            <a:gd name="adj2" fmla="val 50000"/>
          </a:avLst>
        </a:prstGeom>
        <a:solidFill>
          <a:srgbClr val="438086">
            <a:tint val="40000"/>
            <a:alpha val="90000"/>
            <a:hueOff val="3296835"/>
            <a:satOff val="4387"/>
            <a:lumOff val="784"/>
            <a:alphaOff val="0"/>
          </a:srgbClr>
        </a:solidFill>
        <a:ln w="25400" cap="flat" cmpd="sng" algn="ctr">
          <a:solidFill>
            <a:srgbClr val="438086">
              <a:tint val="40000"/>
              <a:alpha val="90000"/>
              <a:hueOff val="3296835"/>
              <a:satOff val="4387"/>
              <a:lumOff val="784"/>
              <a:alphaOff val="0"/>
            </a:srgbClr>
          </a:solidFill>
          <a:prstDash val="solid"/>
        </a:ln>
        <a:effectLst/>
      </dgm:spPr>
    </dgm:pt>
    <dgm:pt modelId="{23F72CB8-BA6B-44E5-8E6A-26429C9028FC}" type="pres">
      <dgm:prSet presAssocID="{0882E614-6C14-49EE-9B3D-DE11CFDC947B}" presName="spacing" presStyleCnt="0"/>
      <dgm:spPr/>
    </dgm:pt>
    <dgm:pt modelId="{DE92B21E-5B6A-4590-B16B-681D1F6E4232}" type="pres">
      <dgm:prSet presAssocID="{3606109C-1EE0-439B-BEDF-AB5F16E7C49E}" presName="linNode" presStyleCnt="0"/>
      <dgm:spPr/>
    </dgm:pt>
    <dgm:pt modelId="{CA72CC53-E675-4F5A-9A14-AF8D9504ECDB}" type="pres">
      <dgm:prSet presAssocID="{3606109C-1EE0-439B-BEDF-AB5F16E7C49E}" presName="parentShp" presStyleLbl="node1" presStyleIdx="3" presStyleCnt="5">
        <dgm:presLayoutVars>
          <dgm:bulletEnabled val="1"/>
        </dgm:presLayoutVars>
      </dgm:prSet>
      <dgm:spPr>
        <a:xfrm>
          <a:off x="0" y="2933335"/>
          <a:ext cx="1785798" cy="888392"/>
        </a:xfrm>
        <a:prstGeom prst="roundRect">
          <a:avLst/>
        </a:prstGeom>
      </dgm:spPr>
      <dgm:t>
        <a:bodyPr/>
        <a:lstStyle/>
        <a:p>
          <a:endParaRPr lang="es-ES"/>
        </a:p>
      </dgm:t>
    </dgm:pt>
    <dgm:pt modelId="{E25804FB-28FD-40ED-B472-8DD998E38DEB}" type="pres">
      <dgm:prSet presAssocID="{3606109C-1EE0-439B-BEDF-AB5F16E7C49E}" presName="childShp" presStyleLbl="bgAccFollowNode1" presStyleIdx="3" presStyleCnt="5">
        <dgm:presLayoutVars>
          <dgm:bulletEnabled val="1"/>
        </dgm:presLayoutVars>
      </dgm:prSet>
      <dgm:spPr>
        <a:xfrm>
          <a:off x="1785798" y="2933335"/>
          <a:ext cx="2678697" cy="888392"/>
        </a:xfrm>
        <a:prstGeom prst="rightArrow">
          <a:avLst>
            <a:gd name="adj1" fmla="val 75000"/>
            <a:gd name="adj2" fmla="val 50000"/>
          </a:avLst>
        </a:prstGeom>
        <a:solidFill>
          <a:srgbClr val="438086">
            <a:tint val="40000"/>
            <a:alpha val="90000"/>
            <a:hueOff val="4945252"/>
            <a:satOff val="6580"/>
            <a:lumOff val="1177"/>
            <a:alphaOff val="0"/>
          </a:srgbClr>
        </a:solidFill>
        <a:ln w="25400" cap="flat" cmpd="sng" algn="ctr">
          <a:solidFill>
            <a:srgbClr val="438086">
              <a:tint val="40000"/>
              <a:alpha val="90000"/>
              <a:hueOff val="4945252"/>
              <a:satOff val="6580"/>
              <a:lumOff val="1177"/>
              <a:alphaOff val="0"/>
            </a:srgbClr>
          </a:solidFill>
          <a:prstDash val="solid"/>
        </a:ln>
        <a:effectLst/>
      </dgm:spPr>
    </dgm:pt>
    <dgm:pt modelId="{BA827106-990C-450F-92C4-767C86D40326}" type="pres">
      <dgm:prSet presAssocID="{40B64DFD-5FB6-415F-89DD-2C2C69FF5C45}" presName="spacing" presStyleCnt="0"/>
      <dgm:spPr/>
    </dgm:pt>
    <dgm:pt modelId="{63FB527E-996F-4C63-B29C-1820FE83CD0E}" type="pres">
      <dgm:prSet presAssocID="{5C0EDBDF-8496-4A08-86E1-B1280E5220D7}" presName="linNode" presStyleCnt="0"/>
      <dgm:spPr/>
    </dgm:pt>
    <dgm:pt modelId="{88F0581F-E1EA-4797-876A-5F02E59ACFD1}" type="pres">
      <dgm:prSet presAssocID="{5C0EDBDF-8496-4A08-86E1-B1280E5220D7}" presName="parentShp" presStyleLbl="node1" presStyleIdx="4" presStyleCnt="5">
        <dgm:presLayoutVars>
          <dgm:bulletEnabled val="1"/>
        </dgm:presLayoutVars>
      </dgm:prSet>
      <dgm:spPr>
        <a:xfrm>
          <a:off x="0" y="3910566"/>
          <a:ext cx="1785798" cy="888392"/>
        </a:xfrm>
        <a:prstGeom prst="roundRect">
          <a:avLst/>
        </a:prstGeom>
      </dgm:spPr>
      <dgm:t>
        <a:bodyPr/>
        <a:lstStyle/>
        <a:p>
          <a:endParaRPr lang="es-ES"/>
        </a:p>
      </dgm:t>
    </dgm:pt>
    <dgm:pt modelId="{1606B86D-5172-4717-9D19-9AC0A5287B2F}" type="pres">
      <dgm:prSet presAssocID="{5C0EDBDF-8496-4A08-86E1-B1280E5220D7}" presName="childShp" presStyleLbl="bgAccFollowNode1" presStyleIdx="4" presStyleCnt="5">
        <dgm:presLayoutVars>
          <dgm:bulletEnabled val="1"/>
        </dgm:presLayoutVars>
      </dgm:prSet>
      <dgm:spPr>
        <a:xfrm>
          <a:off x="1785798" y="3910566"/>
          <a:ext cx="2678697" cy="888392"/>
        </a:xfrm>
        <a:prstGeom prst="rightArrow">
          <a:avLst>
            <a:gd name="adj1" fmla="val 75000"/>
            <a:gd name="adj2" fmla="val 50000"/>
          </a:avLst>
        </a:prstGeom>
        <a:solidFill>
          <a:srgbClr val="438086">
            <a:tint val="40000"/>
            <a:alpha val="90000"/>
            <a:hueOff val="6593669"/>
            <a:satOff val="8774"/>
            <a:lumOff val="1569"/>
            <a:alphaOff val="0"/>
          </a:srgbClr>
        </a:solidFill>
        <a:ln w="25400" cap="flat" cmpd="sng" algn="ctr">
          <a:solidFill>
            <a:srgbClr val="438086">
              <a:tint val="40000"/>
              <a:alpha val="90000"/>
              <a:hueOff val="6593669"/>
              <a:satOff val="8774"/>
              <a:lumOff val="1569"/>
              <a:alphaOff val="0"/>
            </a:srgbClr>
          </a:solidFill>
          <a:prstDash val="solid"/>
        </a:ln>
        <a:effectLst/>
      </dgm:spPr>
    </dgm:pt>
  </dgm:ptLst>
  <dgm:cxnLst>
    <dgm:cxn modelId="{DCE9CDD1-0D46-4483-9B90-5242838E35C8}" type="presOf" srcId="{3606109C-1EE0-439B-BEDF-AB5F16E7C49E}" destId="{CA72CC53-E675-4F5A-9A14-AF8D9504ECDB}" srcOrd="0" destOrd="0" presId="urn:microsoft.com/office/officeart/2005/8/layout/vList6"/>
    <dgm:cxn modelId="{B53AF853-5AC5-464E-AC6C-1D8B1DF70FB0}" srcId="{A96828D0-C15E-46E6-9CA6-A59F5BF2C71C}" destId="{44F216FF-50EC-454B-A28C-53915DBEA061}" srcOrd="2" destOrd="0" parTransId="{6FC54CDF-01D0-4318-B6C0-7B4B037AF8C7}" sibTransId="{0882E614-6C14-49EE-9B3D-DE11CFDC947B}"/>
    <dgm:cxn modelId="{862CFF54-8A5D-4D81-A0D4-C1BF41947D25}" type="presOf" srcId="{046721AB-B6CC-4628-BB16-8D372DDD4A79}" destId="{295441F5-A9EA-41F1-A38A-90918A684565}" srcOrd="0" destOrd="0" presId="urn:microsoft.com/office/officeart/2005/8/layout/vList6"/>
    <dgm:cxn modelId="{EA49473C-36C3-4156-AEF1-97CFEE6887E1}" type="presOf" srcId="{2FC5891C-B579-4F27-B47A-97C5197B84B9}" destId="{D6B9A7CD-C89E-4F44-A11E-7702D4642DE3}" srcOrd="0" destOrd="0" presId="urn:microsoft.com/office/officeart/2005/8/layout/vList6"/>
    <dgm:cxn modelId="{FDBE9951-FB85-4521-A2D4-BB11454EF849}" type="presOf" srcId="{5C0EDBDF-8496-4A08-86E1-B1280E5220D7}" destId="{88F0581F-E1EA-4797-876A-5F02E59ACFD1}" srcOrd="0" destOrd="0" presId="urn:microsoft.com/office/officeart/2005/8/layout/vList6"/>
    <dgm:cxn modelId="{61A9974E-5A61-458C-B03C-8926E251636E}" type="presOf" srcId="{A96828D0-C15E-46E6-9CA6-A59F5BF2C71C}" destId="{68DBA34E-F917-47FC-9295-10E1E62B456A}" srcOrd="0" destOrd="0" presId="urn:microsoft.com/office/officeart/2005/8/layout/vList6"/>
    <dgm:cxn modelId="{B634AE21-08E2-43A8-B25B-0DB7C6429714}" srcId="{A96828D0-C15E-46E6-9CA6-A59F5BF2C71C}" destId="{5C0EDBDF-8496-4A08-86E1-B1280E5220D7}" srcOrd="4" destOrd="0" parTransId="{44A65233-6D61-480B-B096-3B2C50D4FBB7}" sibTransId="{2C013C8E-671A-4B35-9A8A-C6754389633E}"/>
    <dgm:cxn modelId="{1862E16A-0890-46DD-BC76-33C57C29815B}" srcId="{A96828D0-C15E-46E6-9CA6-A59F5BF2C71C}" destId="{2FC5891C-B579-4F27-B47A-97C5197B84B9}" srcOrd="0" destOrd="0" parTransId="{8F6E3848-5A87-4708-94DB-DD409F88CA67}" sibTransId="{0C38BF9E-C742-4499-A19A-BC28F05D66DC}"/>
    <dgm:cxn modelId="{82DC9EA0-7915-49ED-B547-FA2C1ED71516}" type="presOf" srcId="{44F216FF-50EC-454B-A28C-53915DBEA061}" destId="{16176913-DD54-4AE9-AC36-B3B19FDCA39B}" srcOrd="0" destOrd="0" presId="urn:microsoft.com/office/officeart/2005/8/layout/vList6"/>
    <dgm:cxn modelId="{59902748-0DB9-41DB-94EF-44C80D4DA596}" srcId="{A96828D0-C15E-46E6-9CA6-A59F5BF2C71C}" destId="{3606109C-1EE0-439B-BEDF-AB5F16E7C49E}" srcOrd="3" destOrd="0" parTransId="{DED7EB45-20EF-4107-8324-1F750ADFD64F}" sibTransId="{40B64DFD-5FB6-415F-89DD-2C2C69FF5C45}"/>
    <dgm:cxn modelId="{25B017BE-52F3-4A04-9389-289EFC9B6DD4}" srcId="{A96828D0-C15E-46E6-9CA6-A59F5BF2C71C}" destId="{046721AB-B6CC-4628-BB16-8D372DDD4A79}" srcOrd="1" destOrd="0" parTransId="{2B22C0A6-E784-428E-9722-A279C1E65A61}" sibTransId="{E8AF2EF5-3E81-434F-B38F-0F02BBFA6D97}"/>
    <dgm:cxn modelId="{948E4F50-1877-4C66-9B15-F2780C7B0326}" type="presParOf" srcId="{68DBA34E-F917-47FC-9295-10E1E62B456A}" destId="{BBCF1052-AF02-4C06-8ACD-8AE534A2B55C}" srcOrd="0" destOrd="0" presId="urn:microsoft.com/office/officeart/2005/8/layout/vList6"/>
    <dgm:cxn modelId="{9EC35129-09C7-4DCA-A905-D733FBC0F0A5}" type="presParOf" srcId="{BBCF1052-AF02-4C06-8ACD-8AE534A2B55C}" destId="{D6B9A7CD-C89E-4F44-A11E-7702D4642DE3}" srcOrd="0" destOrd="0" presId="urn:microsoft.com/office/officeart/2005/8/layout/vList6"/>
    <dgm:cxn modelId="{45D46DF9-222D-4C07-BE97-04EF28723425}" type="presParOf" srcId="{BBCF1052-AF02-4C06-8ACD-8AE534A2B55C}" destId="{FF873EC7-C167-42C6-B5BE-ABDDF7FFAEBE}" srcOrd="1" destOrd="0" presId="urn:microsoft.com/office/officeart/2005/8/layout/vList6"/>
    <dgm:cxn modelId="{52818C10-E148-4D26-8C5C-55371B7FFC7B}" type="presParOf" srcId="{68DBA34E-F917-47FC-9295-10E1E62B456A}" destId="{702791ED-EA89-4665-B77C-C00AC45F4979}" srcOrd="1" destOrd="0" presId="urn:microsoft.com/office/officeart/2005/8/layout/vList6"/>
    <dgm:cxn modelId="{70D7017D-778D-465C-83AC-212F238E2EB5}" type="presParOf" srcId="{68DBA34E-F917-47FC-9295-10E1E62B456A}" destId="{BED444AE-CFB1-4C5A-8257-AC627B47097D}" srcOrd="2" destOrd="0" presId="urn:microsoft.com/office/officeart/2005/8/layout/vList6"/>
    <dgm:cxn modelId="{8AA6F0C9-6368-4FB5-8763-477533FA3CD4}" type="presParOf" srcId="{BED444AE-CFB1-4C5A-8257-AC627B47097D}" destId="{295441F5-A9EA-41F1-A38A-90918A684565}" srcOrd="0" destOrd="0" presId="urn:microsoft.com/office/officeart/2005/8/layout/vList6"/>
    <dgm:cxn modelId="{968279C6-661D-4033-9C31-F17EF122E3D1}" type="presParOf" srcId="{BED444AE-CFB1-4C5A-8257-AC627B47097D}" destId="{909B09BD-6FB6-4E50-B7E9-B428BD0459A9}" srcOrd="1" destOrd="0" presId="urn:microsoft.com/office/officeart/2005/8/layout/vList6"/>
    <dgm:cxn modelId="{F7D119CC-899B-40F5-9A4A-ACEFB17C9121}" type="presParOf" srcId="{68DBA34E-F917-47FC-9295-10E1E62B456A}" destId="{209CE911-6FAF-4ED5-B6FA-BEF4AA0189E3}" srcOrd="3" destOrd="0" presId="urn:microsoft.com/office/officeart/2005/8/layout/vList6"/>
    <dgm:cxn modelId="{765E1302-1238-45DE-95B2-E71B87F8A66C}" type="presParOf" srcId="{68DBA34E-F917-47FC-9295-10E1E62B456A}" destId="{184F7FC6-7EFA-4DE8-A6E2-05D134697D1C}" srcOrd="4" destOrd="0" presId="urn:microsoft.com/office/officeart/2005/8/layout/vList6"/>
    <dgm:cxn modelId="{AEBEE2A0-6BF3-4FAF-8DC8-4A1F0DD33E96}" type="presParOf" srcId="{184F7FC6-7EFA-4DE8-A6E2-05D134697D1C}" destId="{16176913-DD54-4AE9-AC36-B3B19FDCA39B}" srcOrd="0" destOrd="0" presId="urn:microsoft.com/office/officeart/2005/8/layout/vList6"/>
    <dgm:cxn modelId="{63AD70D5-7E30-4972-9A26-25416FE000AA}" type="presParOf" srcId="{184F7FC6-7EFA-4DE8-A6E2-05D134697D1C}" destId="{144CD980-03F7-4DA5-8D3C-FB2C0831A6B9}" srcOrd="1" destOrd="0" presId="urn:microsoft.com/office/officeart/2005/8/layout/vList6"/>
    <dgm:cxn modelId="{B1EB3D97-11EB-40A9-988F-1005C6DE69D3}" type="presParOf" srcId="{68DBA34E-F917-47FC-9295-10E1E62B456A}" destId="{23F72CB8-BA6B-44E5-8E6A-26429C9028FC}" srcOrd="5" destOrd="0" presId="urn:microsoft.com/office/officeart/2005/8/layout/vList6"/>
    <dgm:cxn modelId="{1DC9357B-4EBB-41D5-9E64-CA361EAF4AE5}" type="presParOf" srcId="{68DBA34E-F917-47FC-9295-10E1E62B456A}" destId="{DE92B21E-5B6A-4590-B16B-681D1F6E4232}" srcOrd="6" destOrd="0" presId="urn:microsoft.com/office/officeart/2005/8/layout/vList6"/>
    <dgm:cxn modelId="{DC354129-964A-47FC-AF6B-F6D35E560A46}" type="presParOf" srcId="{DE92B21E-5B6A-4590-B16B-681D1F6E4232}" destId="{CA72CC53-E675-4F5A-9A14-AF8D9504ECDB}" srcOrd="0" destOrd="0" presId="urn:microsoft.com/office/officeart/2005/8/layout/vList6"/>
    <dgm:cxn modelId="{A64C8E3B-077A-4AA1-8196-41DA1D7FD04F}" type="presParOf" srcId="{DE92B21E-5B6A-4590-B16B-681D1F6E4232}" destId="{E25804FB-28FD-40ED-B472-8DD998E38DEB}" srcOrd="1" destOrd="0" presId="urn:microsoft.com/office/officeart/2005/8/layout/vList6"/>
    <dgm:cxn modelId="{789E57B8-B4B4-4722-980E-10F4636D8DC7}" type="presParOf" srcId="{68DBA34E-F917-47FC-9295-10E1E62B456A}" destId="{BA827106-990C-450F-92C4-767C86D40326}" srcOrd="7" destOrd="0" presId="urn:microsoft.com/office/officeart/2005/8/layout/vList6"/>
    <dgm:cxn modelId="{6CD8773D-405F-4068-9DE3-A0808934A9BD}" type="presParOf" srcId="{68DBA34E-F917-47FC-9295-10E1E62B456A}" destId="{63FB527E-996F-4C63-B29C-1820FE83CD0E}" srcOrd="8" destOrd="0" presId="urn:microsoft.com/office/officeart/2005/8/layout/vList6"/>
    <dgm:cxn modelId="{63DCC10B-E2AE-4214-8737-0A9212D77C40}" type="presParOf" srcId="{63FB527E-996F-4C63-B29C-1820FE83CD0E}" destId="{88F0581F-E1EA-4797-876A-5F02E59ACFD1}" srcOrd="0" destOrd="0" presId="urn:microsoft.com/office/officeart/2005/8/layout/vList6"/>
    <dgm:cxn modelId="{8FA67A37-8DA5-4352-8E22-6605B0D5866C}" type="presParOf" srcId="{63FB527E-996F-4C63-B29C-1820FE83CD0E}" destId="{1606B86D-5172-4717-9D19-9AC0A5287B2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49D70EB-8A8A-4692-9296-6F101E15E0B5}" type="doc">
      <dgm:prSet loTypeId="urn:microsoft.com/office/officeart/2005/8/layout/process2" loCatId="process" qsTypeId="urn:microsoft.com/office/officeart/2005/8/quickstyle/simple1" qsCatId="simple" csTypeId="urn:microsoft.com/office/officeart/2005/8/colors/colorful4" csCatId="colorful" phldr="1"/>
      <dgm:spPr/>
    </dgm:pt>
    <dgm:pt modelId="{8082432C-0E3F-4BC0-80A9-484BB0E2C8F7}">
      <dgm:prSet phldrT="[Texto]" custT="1"/>
      <dgm:spPr/>
      <dgm:t>
        <a:bodyPr/>
        <a:lstStyle/>
        <a:p>
          <a:r>
            <a:rPr lang="es-MX" sz="1800" b="1" dirty="0"/>
            <a:t>1. Solicitud</a:t>
          </a:r>
          <a:r>
            <a:rPr lang="es-MX" sz="2000" dirty="0"/>
            <a:t>	</a:t>
          </a:r>
        </a:p>
      </dgm:t>
    </dgm:pt>
    <dgm:pt modelId="{1F5B3BA9-3C66-47A8-B056-F4D79F8D5817}" type="parTrans" cxnId="{73916245-53F3-4C3B-93DF-CD0C36EEBD44}">
      <dgm:prSet/>
      <dgm:spPr/>
      <dgm:t>
        <a:bodyPr/>
        <a:lstStyle/>
        <a:p>
          <a:endParaRPr lang="es-MX" sz="2400"/>
        </a:p>
      </dgm:t>
    </dgm:pt>
    <dgm:pt modelId="{81E9C418-9FAC-4B50-9B8D-D34FC56FF53A}" type="sibTrans" cxnId="{73916245-53F3-4C3B-93DF-CD0C36EEBD44}">
      <dgm:prSet/>
      <dgm:spPr/>
      <dgm:t>
        <a:bodyPr/>
        <a:lstStyle/>
        <a:p>
          <a:endParaRPr lang="es-MX" sz="2400"/>
        </a:p>
      </dgm:t>
    </dgm:pt>
    <dgm:pt modelId="{31F603AE-4570-4BB2-B4B4-EC2DF9A9710A}">
      <dgm:prSet phldrT="[Texto]" custT="1"/>
      <dgm:spPr/>
      <dgm:t>
        <a:bodyPr/>
        <a:lstStyle/>
        <a:p>
          <a:r>
            <a:rPr lang="es-MX" sz="1800" b="1" dirty="0"/>
            <a:t>2. Respuesta</a:t>
          </a:r>
        </a:p>
        <a:p>
          <a:r>
            <a:rPr lang="es-MX" sz="1800" b="1" dirty="0"/>
            <a:t>+ Anexos</a:t>
          </a:r>
        </a:p>
      </dgm:t>
    </dgm:pt>
    <dgm:pt modelId="{62342884-0185-4E93-A511-9C7AB54E76E0}" type="parTrans" cxnId="{E697D697-7438-41A5-81E8-3EAD8AF306AE}">
      <dgm:prSet/>
      <dgm:spPr/>
      <dgm:t>
        <a:bodyPr/>
        <a:lstStyle/>
        <a:p>
          <a:endParaRPr lang="es-MX" sz="2400"/>
        </a:p>
      </dgm:t>
    </dgm:pt>
    <dgm:pt modelId="{BEFE8474-3231-4E82-B62F-56B59406565B}" type="sibTrans" cxnId="{E697D697-7438-41A5-81E8-3EAD8AF306AE}">
      <dgm:prSet/>
      <dgm:spPr/>
      <dgm:t>
        <a:bodyPr/>
        <a:lstStyle/>
        <a:p>
          <a:endParaRPr lang="es-MX" sz="2400"/>
        </a:p>
      </dgm:t>
    </dgm:pt>
    <dgm:pt modelId="{51F70C16-1BDE-4467-BC54-26DDF9086CCB}">
      <dgm:prSet phldrT="[Texto]" custT="1"/>
      <dgm:spPr/>
      <dgm:t>
        <a:bodyPr/>
        <a:lstStyle/>
        <a:p>
          <a:r>
            <a:rPr lang="es-MX" sz="1800" b="1" dirty="0"/>
            <a:t>3. Otros documentos</a:t>
          </a:r>
        </a:p>
      </dgm:t>
    </dgm:pt>
    <dgm:pt modelId="{714C2ADB-4E82-42FC-9D98-80B19785116D}" type="parTrans" cxnId="{4E76C685-FABA-43A6-B702-04D3966E6AAC}">
      <dgm:prSet/>
      <dgm:spPr/>
      <dgm:t>
        <a:bodyPr/>
        <a:lstStyle/>
        <a:p>
          <a:endParaRPr lang="es-MX" sz="2400"/>
        </a:p>
      </dgm:t>
    </dgm:pt>
    <dgm:pt modelId="{11A5F39F-9DD0-43B0-929E-36DC667181A7}" type="sibTrans" cxnId="{4E76C685-FABA-43A6-B702-04D3966E6AAC}">
      <dgm:prSet/>
      <dgm:spPr/>
      <dgm:t>
        <a:bodyPr/>
        <a:lstStyle/>
        <a:p>
          <a:endParaRPr lang="es-MX" sz="2400"/>
        </a:p>
      </dgm:t>
    </dgm:pt>
    <dgm:pt modelId="{C848B9E7-23D9-4585-A38F-B3531D1A52CE}" type="pres">
      <dgm:prSet presAssocID="{A49D70EB-8A8A-4692-9296-6F101E15E0B5}" presName="linearFlow" presStyleCnt="0">
        <dgm:presLayoutVars>
          <dgm:resizeHandles val="exact"/>
        </dgm:presLayoutVars>
      </dgm:prSet>
      <dgm:spPr/>
    </dgm:pt>
    <dgm:pt modelId="{4A09C4F8-C3CD-4C8E-80A2-70F6465A0A44}" type="pres">
      <dgm:prSet presAssocID="{8082432C-0E3F-4BC0-80A9-484BB0E2C8F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62662E7-A4EF-4A16-A307-982F7C4C8A2B}" type="pres">
      <dgm:prSet presAssocID="{81E9C418-9FAC-4B50-9B8D-D34FC56FF53A}" presName="sibTrans" presStyleLbl="sibTrans2D1" presStyleIdx="0" presStyleCnt="2"/>
      <dgm:spPr/>
      <dgm:t>
        <a:bodyPr/>
        <a:lstStyle/>
        <a:p>
          <a:endParaRPr lang="es-ES"/>
        </a:p>
      </dgm:t>
    </dgm:pt>
    <dgm:pt modelId="{2CAC50C0-5AC2-45CC-ABD9-C30A2C53C69D}" type="pres">
      <dgm:prSet presAssocID="{81E9C418-9FAC-4B50-9B8D-D34FC56FF53A}" presName="connectorText" presStyleLbl="sibTrans2D1" presStyleIdx="0" presStyleCnt="2"/>
      <dgm:spPr/>
      <dgm:t>
        <a:bodyPr/>
        <a:lstStyle/>
        <a:p>
          <a:endParaRPr lang="es-ES"/>
        </a:p>
      </dgm:t>
    </dgm:pt>
    <dgm:pt modelId="{1E5A8E31-E7DD-4B41-8504-4CABE1F0BAFC}" type="pres">
      <dgm:prSet presAssocID="{31F603AE-4570-4BB2-B4B4-EC2DF9A9710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A9543DC-082F-48B7-93E1-7FBA4B07C523}" type="pres">
      <dgm:prSet presAssocID="{BEFE8474-3231-4E82-B62F-56B59406565B}" presName="sibTrans" presStyleLbl="sibTrans2D1" presStyleIdx="1" presStyleCnt="2"/>
      <dgm:spPr/>
      <dgm:t>
        <a:bodyPr/>
        <a:lstStyle/>
        <a:p>
          <a:endParaRPr lang="es-ES"/>
        </a:p>
      </dgm:t>
    </dgm:pt>
    <dgm:pt modelId="{CD1F5496-7AB7-423F-986A-9AD19E608DF6}" type="pres">
      <dgm:prSet presAssocID="{BEFE8474-3231-4E82-B62F-56B59406565B}" presName="connectorText" presStyleLbl="sibTrans2D1" presStyleIdx="1" presStyleCnt="2"/>
      <dgm:spPr/>
      <dgm:t>
        <a:bodyPr/>
        <a:lstStyle/>
        <a:p>
          <a:endParaRPr lang="es-ES"/>
        </a:p>
      </dgm:t>
    </dgm:pt>
    <dgm:pt modelId="{526D2F8D-DFB2-45F9-8978-5E337CB5F489}" type="pres">
      <dgm:prSet presAssocID="{51F70C16-1BDE-4467-BC54-26DDF9086CC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3916245-53F3-4C3B-93DF-CD0C36EEBD44}" srcId="{A49D70EB-8A8A-4692-9296-6F101E15E0B5}" destId="{8082432C-0E3F-4BC0-80A9-484BB0E2C8F7}" srcOrd="0" destOrd="0" parTransId="{1F5B3BA9-3C66-47A8-B056-F4D79F8D5817}" sibTransId="{81E9C418-9FAC-4B50-9B8D-D34FC56FF53A}"/>
    <dgm:cxn modelId="{4E76C685-FABA-43A6-B702-04D3966E6AAC}" srcId="{A49D70EB-8A8A-4692-9296-6F101E15E0B5}" destId="{51F70C16-1BDE-4467-BC54-26DDF9086CCB}" srcOrd="2" destOrd="0" parTransId="{714C2ADB-4E82-42FC-9D98-80B19785116D}" sibTransId="{11A5F39F-9DD0-43B0-929E-36DC667181A7}"/>
    <dgm:cxn modelId="{439E6D62-59FA-45D4-981F-769C8CCD70C3}" type="presOf" srcId="{81E9C418-9FAC-4B50-9B8D-D34FC56FF53A}" destId="{262662E7-A4EF-4A16-A307-982F7C4C8A2B}" srcOrd="0" destOrd="0" presId="urn:microsoft.com/office/officeart/2005/8/layout/process2"/>
    <dgm:cxn modelId="{0D49CB9D-59DA-4086-B0AE-66E4A62F7FFD}" type="presOf" srcId="{81E9C418-9FAC-4B50-9B8D-D34FC56FF53A}" destId="{2CAC50C0-5AC2-45CC-ABD9-C30A2C53C69D}" srcOrd="1" destOrd="0" presId="urn:microsoft.com/office/officeart/2005/8/layout/process2"/>
    <dgm:cxn modelId="{E697D697-7438-41A5-81E8-3EAD8AF306AE}" srcId="{A49D70EB-8A8A-4692-9296-6F101E15E0B5}" destId="{31F603AE-4570-4BB2-B4B4-EC2DF9A9710A}" srcOrd="1" destOrd="0" parTransId="{62342884-0185-4E93-A511-9C7AB54E76E0}" sibTransId="{BEFE8474-3231-4E82-B62F-56B59406565B}"/>
    <dgm:cxn modelId="{B74342CA-61E9-4617-96AB-D7428A39E3E0}" type="presOf" srcId="{BEFE8474-3231-4E82-B62F-56B59406565B}" destId="{CA9543DC-082F-48B7-93E1-7FBA4B07C523}" srcOrd="0" destOrd="0" presId="urn:microsoft.com/office/officeart/2005/8/layout/process2"/>
    <dgm:cxn modelId="{FE22CD40-59D2-4ACB-9ECA-91FB64B3C856}" type="presOf" srcId="{A49D70EB-8A8A-4692-9296-6F101E15E0B5}" destId="{C848B9E7-23D9-4585-A38F-B3531D1A52CE}" srcOrd="0" destOrd="0" presId="urn:microsoft.com/office/officeart/2005/8/layout/process2"/>
    <dgm:cxn modelId="{151D239F-2A91-4693-AB2E-705563968833}" type="presOf" srcId="{31F603AE-4570-4BB2-B4B4-EC2DF9A9710A}" destId="{1E5A8E31-E7DD-4B41-8504-4CABE1F0BAFC}" srcOrd="0" destOrd="0" presId="urn:microsoft.com/office/officeart/2005/8/layout/process2"/>
    <dgm:cxn modelId="{1FA6AE62-DA8C-419E-8E31-B74462FAD9E4}" type="presOf" srcId="{8082432C-0E3F-4BC0-80A9-484BB0E2C8F7}" destId="{4A09C4F8-C3CD-4C8E-80A2-70F6465A0A44}" srcOrd="0" destOrd="0" presId="urn:microsoft.com/office/officeart/2005/8/layout/process2"/>
    <dgm:cxn modelId="{556F03C4-5407-47D3-A286-46F60A8E5DA0}" type="presOf" srcId="{51F70C16-1BDE-4467-BC54-26DDF9086CCB}" destId="{526D2F8D-DFB2-45F9-8978-5E337CB5F489}" srcOrd="0" destOrd="0" presId="urn:microsoft.com/office/officeart/2005/8/layout/process2"/>
    <dgm:cxn modelId="{706DCCB3-C98C-43E3-8989-3788A0665FFA}" type="presOf" srcId="{BEFE8474-3231-4E82-B62F-56B59406565B}" destId="{CD1F5496-7AB7-423F-986A-9AD19E608DF6}" srcOrd="1" destOrd="0" presId="urn:microsoft.com/office/officeart/2005/8/layout/process2"/>
    <dgm:cxn modelId="{A5DDF93A-4464-4DAF-9A9F-37C93F0A43A0}" type="presParOf" srcId="{C848B9E7-23D9-4585-A38F-B3531D1A52CE}" destId="{4A09C4F8-C3CD-4C8E-80A2-70F6465A0A44}" srcOrd="0" destOrd="0" presId="urn:microsoft.com/office/officeart/2005/8/layout/process2"/>
    <dgm:cxn modelId="{B0D879CC-F940-4EA0-8055-F4D7FEB9BC3A}" type="presParOf" srcId="{C848B9E7-23D9-4585-A38F-B3531D1A52CE}" destId="{262662E7-A4EF-4A16-A307-982F7C4C8A2B}" srcOrd="1" destOrd="0" presId="urn:microsoft.com/office/officeart/2005/8/layout/process2"/>
    <dgm:cxn modelId="{A67D7AFD-AB33-4DCD-A2FA-28AF96AFF559}" type="presParOf" srcId="{262662E7-A4EF-4A16-A307-982F7C4C8A2B}" destId="{2CAC50C0-5AC2-45CC-ABD9-C30A2C53C69D}" srcOrd="0" destOrd="0" presId="urn:microsoft.com/office/officeart/2005/8/layout/process2"/>
    <dgm:cxn modelId="{21CCA02E-09F0-484F-B689-19C094B68559}" type="presParOf" srcId="{C848B9E7-23D9-4585-A38F-B3531D1A52CE}" destId="{1E5A8E31-E7DD-4B41-8504-4CABE1F0BAFC}" srcOrd="2" destOrd="0" presId="urn:microsoft.com/office/officeart/2005/8/layout/process2"/>
    <dgm:cxn modelId="{DDCEF3F1-DA20-4DFC-B754-BF883D5AFE1A}" type="presParOf" srcId="{C848B9E7-23D9-4585-A38F-B3531D1A52CE}" destId="{CA9543DC-082F-48B7-93E1-7FBA4B07C523}" srcOrd="3" destOrd="0" presId="urn:microsoft.com/office/officeart/2005/8/layout/process2"/>
    <dgm:cxn modelId="{00A7AA71-E21A-41DA-A402-A5B114D83D76}" type="presParOf" srcId="{CA9543DC-082F-48B7-93E1-7FBA4B07C523}" destId="{CD1F5496-7AB7-423F-986A-9AD19E608DF6}" srcOrd="0" destOrd="0" presId="urn:microsoft.com/office/officeart/2005/8/layout/process2"/>
    <dgm:cxn modelId="{F619B9EF-663D-4801-88FD-EC59A833A409}" type="presParOf" srcId="{C848B9E7-23D9-4585-A38F-B3531D1A52CE}" destId="{526D2F8D-DFB2-45F9-8978-5E337CB5F489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232B352-009D-4D3E-AEDB-E1FC4E9F3B56}" type="doc">
      <dgm:prSet loTypeId="urn:microsoft.com/office/officeart/2005/8/layout/hProcess9" loCatId="process" qsTypeId="urn:microsoft.com/office/officeart/2005/8/quickstyle/simple3" qsCatId="simple" csTypeId="urn:microsoft.com/office/officeart/2005/8/colors/colorful2" csCatId="colorful" phldr="1"/>
      <dgm:spPr/>
    </dgm:pt>
    <dgm:pt modelId="{1167D4CC-2153-47A4-B62B-C0B6C43623EC}">
      <dgm:prSet phldrT="[Texto]" custT="1"/>
      <dgm:spPr>
        <a:solidFill>
          <a:srgbClr val="B1F276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es-MX" sz="1800" b="1" i="0" dirty="0"/>
            <a:t>PRIMERA EDAD</a:t>
          </a:r>
        </a:p>
        <a:p>
          <a:pPr algn="ctr"/>
          <a:r>
            <a:rPr lang="es-MX" sz="1800" b="1" i="0" dirty="0"/>
            <a:t>Fase Activa</a:t>
          </a:r>
        </a:p>
        <a:p>
          <a:pPr algn="ctr"/>
          <a:r>
            <a:rPr lang="es-MX" sz="1800" b="1" i="0" dirty="0"/>
            <a:t>Uso para gestión</a:t>
          </a:r>
        </a:p>
        <a:p>
          <a:pPr algn="ctr"/>
          <a:r>
            <a:rPr lang="es-MX" sz="1800" b="1" i="0" dirty="0"/>
            <a:t>+ Consultas</a:t>
          </a:r>
          <a:r>
            <a:rPr lang="es-MX" sz="1800" b="1" dirty="0"/>
            <a:t>		</a:t>
          </a:r>
        </a:p>
      </dgm:t>
    </dgm:pt>
    <dgm:pt modelId="{9EF9F7FD-6682-47B1-805E-4BD17D5AED7A}" type="parTrans" cxnId="{A2855FA5-91E3-4ACE-B6A1-5BFC52630FE8}">
      <dgm:prSet/>
      <dgm:spPr/>
      <dgm:t>
        <a:bodyPr/>
        <a:lstStyle/>
        <a:p>
          <a:endParaRPr lang="es-MX"/>
        </a:p>
      </dgm:t>
    </dgm:pt>
    <dgm:pt modelId="{00F49AF7-A4CA-495C-9B53-4C8D256C5642}" type="sibTrans" cxnId="{A2855FA5-91E3-4ACE-B6A1-5BFC52630FE8}">
      <dgm:prSet/>
      <dgm:spPr/>
      <dgm:t>
        <a:bodyPr/>
        <a:lstStyle/>
        <a:p>
          <a:endParaRPr lang="es-MX"/>
        </a:p>
      </dgm:t>
    </dgm:pt>
    <dgm:pt modelId="{78F0B042-6CAC-4131-9264-E6851C37949B}">
      <dgm:prSet phldrT="[Texto]"/>
      <dgm:spPr>
        <a:solidFill>
          <a:srgbClr val="C888DC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es-MX" b="1" i="0" dirty="0">
              <a:effectLst/>
            </a:rPr>
            <a:t>SEGUNDA EDAD</a:t>
          </a:r>
        </a:p>
        <a:p>
          <a:pPr algn="ctr"/>
          <a:r>
            <a:rPr lang="es-MX" b="1" i="0" dirty="0">
              <a:effectLst/>
            </a:rPr>
            <a:t>Fase </a:t>
          </a:r>
          <a:r>
            <a:rPr lang="es-MX" b="1" i="0" dirty="0" err="1">
              <a:effectLst/>
            </a:rPr>
            <a:t>Semiactiva</a:t>
          </a:r>
          <a:endParaRPr lang="es-MX" b="1" i="0" dirty="0">
            <a:effectLst/>
          </a:endParaRPr>
        </a:p>
        <a:p>
          <a:pPr algn="ctr"/>
          <a:r>
            <a:rPr lang="es-MX" b="1" i="0" dirty="0">
              <a:effectLst/>
            </a:rPr>
            <a:t>Uso precautorio</a:t>
          </a:r>
        </a:p>
        <a:p>
          <a:pPr algn="l"/>
          <a:r>
            <a:rPr lang="es-MX" b="1" i="0" dirty="0"/>
            <a:t>- Consultas</a:t>
          </a:r>
          <a:endParaRPr lang="es-MX" dirty="0"/>
        </a:p>
      </dgm:t>
    </dgm:pt>
    <dgm:pt modelId="{66CB41CD-86BB-4551-B8C1-307F0CC8704C}" type="parTrans" cxnId="{883528DC-C519-4159-BAFF-88AC7781AC92}">
      <dgm:prSet/>
      <dgm:spPr/>
      <dgm:t>
        <a:bodyPr/>
        <a:lstStyle/>
        <a:p>
          <a:endParaRPr lang="es-MX"/>
        </a:p>
      </dgm:t>
    </dgm:pt>
    <dgm:pt modelId="{EB501E00-6B68-40DF-81AA-E7B8CA4BAB0A}" type="sibTrans" cxnId="{883528DC-C519-4159-BAFF-88AC7781AC92}">
      <dgm:prSet/>
      <dgm:spPr/>
      <dgm:t>
        <a:bodyPr/>
        <a:lstStyle/>
        <a:p>
          <a:endParaRPr lang="es-MX"/>
        </a:p>
      </dgm:t>
    </dgm:pt>
    <dgm:pt modelId="{780AF6AB-C62E-496F-9C44-BDBD8C31DF4A}">
      <dgm:prSet phldrT="[Texto]" custT="1"/>
      <dgm:spPr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MX" sz="1800" b="1" i="0" dirty="0">
              <a:solidFill>
                <a:schemeClr val="bg1"/>
              </a:solidFill>
              <a:effectLst/>
            </a:rPr>
            <a:t>TERCERA EDAD</a:t>
          </a:r>
        </a:p>
        <a:p>
          <a:r>
            <a:rPr lang="es-MX" sz="1800" b="1" i="0" dirty="0">
              <a:solidFill>
                <a:schemeClr val="bg1"/>
              </a:solidFill>
              <a:effectLst/>
            </a:rPr>
            <a:t>Fase Histórica</a:t>
          </a:r>
        </a:p>
        <a:p>
          <a:r>
            <a:rPr lang="es-MX" sz="1600" b="1" i="0" dirty="0">
              <a:solidFill>
                <a:schemeClr val="bg1"/>
              </a:solidFill>
            </a:rPr>
            <a:t>Usos para investigación </a:t>
          </a:r>
        </a:p>
        <a:p>
          <a:r>
            <a:rPr lang="es-MX" sz="1600" b="1" i="0" dirty="0">
              <a:solidFill>
                <a:schemeClr val="bg1"/>
              </a:solidFill>
            </a:rPr>
            <a:t>Consultas esporádicas</a:t>
          </a:r>
        </a:p>
      </dgm:t>
    </dgm:pt>
    <dgm:pt modelId="{C1FEAB09-BCEF-483F-95F6-DA1EB36007F2}" type="parTrans" cxnId="{EF96B011-17F0-47FB-B936-E858D94F6415}">
      <dgm:prSet/>
      <dgm:spPr/>
      <dgm:t>
        <a:bodyPr/>
        <a:lstStyle/>
        <a:p>
          <a:endParaRPr lang="es-MX"/>
        </a:p>
      </dgm:t>
    </dgm:pt>
    <dgm:pt modelId="{CDB33975-565D-4D74-BC6E-A3BBA2D3DFC2}" type="sibTrans" cxnId="{EF96B011-17F0-47FB-B936-E858D94F6415}">
      <dgm:prSet/>
      <dgm:spPr/>
      <dgm:t>
        <a:bodyPr/>
        <a:lstStyle/>
        <a:p>
          <a:endParaRPr lang="es-MX"/>
        </a:p>
      </dgm:t>
    </dgm:pt>
    <dgm:pt modelId="{E3BD01AA-32B4-47F5-9C9B-1999EB688382}" type="pres">
      <dgm:prSet presAssocID="{3232B352-009D-4D3E-AEDB-E1FC4E9F3B56}" presName="CompostProcess" presStyleCnt="0">
        <dgm:presLayoutVars>
          <dgm:dir/>
          <dgm:resizeHandles val="exact"/>
        </dgm:presLayoutVars>
      </dgm:prSet>
      <dgm:spPr/>
    </dgm:pt>
    <dgm:pt modelId="{D343E847-8E91-4B94-966D-764E087D351E}" type="pres">
      <dgm:prSet presAssocID="{3232B352-009D-4D3E-AEDB-E1FC4E9F3B56}" presName="arrow" presStyleLbl="bgShp" presStyleIdx="0" presStyleCnt="1" custLinFactNeighborX="1579" custLinFactNeighborY="11678"/>
      <dgm:spPr>
        <a:solidFill>
          <a:srgbClr val="008080"/>
        </a:solidFill>
      </dgm:spPr>
    </dgm:pt>
    <dgm:pt modelId="{EE5994CE-5BC7-4923-9E75-6CB7F9C0B743}" type="pres">
      <dgm:prSet presAssocID="{3232B352-009D-4D3E-AEDB-E1FC4E9F3B56}" presName="linearProcess" presStyleCnt="0"/>
      <dgm:spPr/>
    </dgm:pt>
    <dgm:pt modelId="{FF3F5534-8E76-4746-96E4-F313698D11E3}" type="pres">
      <dgm:prSet presAssocID="{1167D4CC-2153-47A4-B62B-C0B6C43623EC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D58299B-553E-470B-A6F0-149990CFBF7E}" type="pres">
      <dgm:prSet presAssocID="{00F49AF7-A4CA-495C-9B53-4C8D256C5642}" presName="sibTrans" presStyleCnt="0"/>
      <dgm:spPr/>
    </dgm:pt>
    <dgm:pt modelId="{E8591371-0E9A-4F3B-94F0-F9096599DE37}" type="pres">
      <dgm:prSet presAssocID="{78F0B042-6CAC-4131-9264-E6851C37949B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544D6B1-ADA4-46E2-B55D-8E988076C835}" type="pres">
      <dgm:prSet presAssocID="{EB501E00-6B68-40DF-81AA-E7B8CA4BAB0A}" presName="sibTrans" presStyleCnt="0"/>
      <dgm:spPr/>
    </dgm:pt>
    <dgm:pt modelId="{E86C5335-9E6C-4F31-84D8-DF87CF9E2BAB}" type="pres">
      <dgm:prSet presAssocID="{780AF6AB-C62E-496F-9C44-BDBD8C31DF4A}" presName="textNode" presStyleLbl="node1" presStyleIdx="2" presStyleCnt="3" custLinFactNeighborX="6667" custLinFactNeighborY="-4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B0FF482-1138-46F4-952E-F8C4FEF57192}" type="presOf" srcId="{78F0B042-6CAC-4131-9264-E6851C37949B}" destId="{E8591371-0E9A-4F3B-94F0-F9096599DE37}" srcOrd="0" destOrd="0" presId="urn:microsoft.com/office/officeart/2005/8/layout/hProcess9"/>
    <dgm:cxn modelId="{883528DC-C519-4159-BAFF-88AC7781AC92}" srcId="{3232B352-009D-4D3E-AEDB-E1FC4E9F3B56}" destId="{78F0B042-6CAC-4131-9264-E6851C37949B}" srcOrd="1" destOrd="0" parTransId="{66CB41CD-86BB-4551-B8C1-307F0CC8704C}" sibTransId="{EB501E00-6B68-40DF-81AA-E7B8CA4BAB0A}"/>
    <dgm:cxn modelId="{533B6C33-9F46-4FF8-9184-7893108A89A6}" type="presOf" srcId="{1167D4CC-2153-47A4-B62B-C0B6C43623EC}" destId="{FF3F5534-8E76-4746-96E4-F313698D11E3}" srcOrd="0" destOrd="0" presId="urn:microsoft.com/office/officeart/2005/8/layout/hProcess9"/>
    <dgm:cxn modelId="{EF96B011-17F0-47FB-B936-E858D94F6415}" srcId="{3232B352-009D-4D3E-AEDB-E1FC4E9F3B56}" destId="{780AF6AB-C62E-496F-9C44-BDBD8C31DF4A}" srcOrd="2" destOrd="0" parTransId="{C1FEAB09-BCEF-483F-95F6-DA1EB36007F2}" sibTransId="{CDB33975-565D-4D74-BC6E-A3BBA2D3DFC2}"/>
    <dgm:cxn modelId="{2CCB6793-1130-4884-9165-6FFBFB1A6A10}" type="presOf" srcId="{3232B352-009D-4D3E-AEDB-E1FC4E9F3B56}" destId="{E3BD01AA-32B4-47F5-9C9B-1999EB688382}" srcOrd="0" destOrd="0" presId="urn:microsoft.com/office/officeart/2005/8/layout/hProcess9"/>
    <dgm:cxn modelId="{A2855FA5-91E3-4ACE-B6A1-5BFC52630FE8}" srcId="{3232B352-009D-4D3E-AEDB-E1FC4E9F3B56}" destId="{1167D4CC-2153-47A4-B62B-C0B6C43623EC}" srcOrd="0" destOrd="0" parTransId="{9EF9F7FD-6682-47B1-805E-4BD17D5AED7A}" sibTransId="{00F49AF7-A4CA-495C-9B53-4C8D256C5642}"/>
    <dgm:cxn modelId="{20649B27-9429-42B6-A3E1-61AE20120E06}" type="presOf" srcId="{780AF6AB-C62E-496F-9C44-BDBD8C31DF4A}" destId="{E86C5335-9E6C-4F31-84D8-DF87CF9E2BAB}" srcOrd="0" destOrd="0" presId="urn:microsoft.com/office/officeart/2005/8/layout/hProcess9"/>
    <dgm:cxn modelId="{0171E535-A8E1-476C-A296-6F06AF23B60A}" type="presParOf" srcId="{E3BD01AA-32B4-47F5-9C9B-1999EB688382}" destId="{D343E847-8E91-4B94-966D-764E087D351E}" srcOrd="0" destOrd="0" presId="urn:microsoft.com/office/officeart/2005/8/layout/hProcess9"/>
    <dgm:cxn modelId="{C264BAEF-5746-42FC-AA0B-DE9502B9B3C7}" type="presParOf" srcId="{E3BD01AA-32B4-47F5-9C9B-1999EB688382}" destId="{EE5994CE-5BC7-4923-9E75-6CB7F9C0B743}" srcOrd="1" destOrd="0" presId="urn:microsoft.com/office/officeart/2005/8/layout/hProcess9"/>
    <dgm:cxn modelId="{08F75289-CC1C-4400-A13D-CEEFBFE221C3}" type="presParOf" srcId="{EE5994CE-5BC7-4923-9E75-6CB7F9C0B743}" destId="{FF3F5534-8E76-4746-96E4-F313698D11E3}" srcOrd="0" destOrd="0" presId="urn:microsoft.com/office/officeart/2005/8/layout/hProcess9"/>
    <dgm:cxn modelId="{7DC380B4-6D1B-4B13-A906-A649AEBA3FB2}" type="presParOf" srcId="{EE5994CE-5BC7-4923-9E75-6CB7F9C0B743}" destId="{DD58299B-553E-470B-A6F0-149990CFBF7E}" srcOrd="1" destOrd="0" presId="urn:microsoft.com/office/officeart/2005/8/layout/hProcess9"/>
    <dgm:cxn modelId="{910DDD45-974C-4D35-8C98-5774A44C0497}" type="presParOf" srcId="{EE5994CE-5BC7-4923-9E75-6CB7F9C0B743}" destId="{E8591371-0E9A-4F3B-94F0-F9096599DE37}" srcOrd="2" destOrd="0" presId="urn:microsoft.com/office/officeart/2005/8/layout/hProcess9"/>
    <dgm:cxn modelId="{59464862-7E7C-4F7C-AEF9-FBF311691381}" type="presParOf" srcId="{EE5994CE-5BC7-4923-9E75-6CB7F9C0B743}" destId="{0544D6B1-ADA4-46E2-B55D-8E988076C835}" srcOrd="3" destOrd="0" presId="urn:microsoft.com/office/officeart/2005/8/layout/hProcess9"/>
    <dgm:cxn modelId="{F43071B8-4271-4A13-AF33-D5F5C1A75DA3}" type="presParOf" srcId="{EE5994CE-5BC7-4923-9E75-6CB7F9C0B743}" destId="{E86C5335-9E6C-4F31-84D8-DF87CF9E2BAB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46A7590-4CCD-4E32-9B94-55174E830F16}" type="doc">
      <dgm:prSet loTypeId="urn:microsoft.com/office/officeart/2005/8/layout/hProcess4" loCatId="process" qsTypeId="urn:microsoft.com/office/officeart/2005/8/quickstyle/3d3" qsCatId="3D" csTypeId="urn:microsoft.com/office/officeart/2005/8/colors/accent6_1" csCatId="accent6" phldr="1"/>
      <dgm:spPr/>
      <dgm:t>
        <a:bodyPr/>
        <a:lstStyle/>
        <a:p>
          <a:endParaRPr lang="es-MX"/>
        </a:p>
      </dgm:t>
    </dgm:pt>
    <dgm:pt modelId="{24F8C0AF-8EFD-4012-9DEC-680B3720EB09}">
      <dgm:prSet phldrT="[Texto]" custT="1"/>
      <dgm:spPr/>
      <dgm:t>
        <a:bodyPr/>
        <a:lstStyle/>
        <a:p>
          <a:r>
            <a:rPr lang="es-MX" sz="2000" b="1" i="0" dirty="0">
              <a:solidFill>
                <a:schemeClr val="accent1">
                  <a:lumMod val="10000"/>
                </a:schemeClr>
              </a:solidFill>
            </a:rPr>
            <a:t>Primera edad</a:t>
          </a:r>
        </a:p>
        <a:p>
          <a:r>
            <a:rPr lang="es-MX" sz="2000" b="1" i="0" dirty="0">
              <a:solidFill>
                <a:schemeClr val="accent1">
                  <a:lumMod val="10000"/>
                </a:schemeClr>
              </a:solidFill>
            </a:rPr>
            <a:t>Fase Activa</a:t>
          </a:r>
        </a:p>
      </dgm:t>
    </dgm:pt>
    <dgm:pt modelId="{6ED6E27D-7849-450D-8403-B6B58E573EB6}" type="parTrans" cxnId="{6091CA46-C4B5-4733-B2A5-75494FCAECDD}">
      <dgm:prSet/>
      <dgm:spPr/>
      <dgm:t>
        <a:bodyPr/>
        <a:lstStyle/>
        <a:p>
          <a:endParaRPr lang="es-MX"/>
        </a:p>
      </dgm:t>
    </dgm:pt>
    <dgm:pt modelId="{E4220D08-ED53-48E4-87B5-9DA15A3FB158}" type="sibTrans" cxnId="{6091CA46-C4B5-4733-B2A5-75494FCAECDD}">
      <dgm:prSet/>
      <dgm:spPr>
        <a:solidFill>
          <a:srgbClr val="7030A0"/>
        </a:solidFill>
      </dgm:spPr>
      <dgm:t>
        <a:bodyPr/>
        <a:lstStyle/>
        <a:p>
          <a:endParaRPr lang="es-MX"/>
        </a:p>
      </dgm:t>
    </dgm:pt>
    <dgm:pt modelId="{FE2FCE05-A633-4EBA-9CCC-81ABDEA6C4E5}">
      <dgm:prSet phldrT="[Texto]" custT="1"/>
      <dgm:spPr/>
      <dgm:t>
        <a:bodyPr/>
        <a:lstStyle/>
        <a:p>
          <a:r>
            <a:rPr lang="es-MX" sz="2000" b="1" i="0" dirty="0">
              <a:solidFill>
                <a:schemeClr val="tx1"/>
              </a:solidFill>
            </a:rPr>
            <a:t>Segunda edad</a:t>
          </a:r>
        </a:p>
        <a:p>
          <a:r>
            <a:rPr lang="es-MX" sz="2000" b="1" i="0" dirty="0">
              <a:solidFill>
                <a:schemeClr val="tx1"/>
              </a:solidFill>
            </a:rPr>
            <a:t>Fase </a:t>
          </a:r>
          <a:r>
            <a:rPr lang="es-MX" sz="2000" b="1" i="0" dirty="0" err="1">
              <a:solidFill>
                <a:schemeClr val="tx1"/>
              </a:solidFill>
            </a:rPr>
            <a:t>Semiactiva</a:t>
          </a:r>
          <a:r>
            <a:rPr lang="es-MX" sz="1600" dirty="0"/>
            <a:t>	</a:t>
          </a:r>
        </a:p>
      </dgm:t>
    </dgm:pt>
    <dgm:pt modelId="{DF5E1451-49C4-4B47-BAE1-0422C360B342}" type="parTrans" cxnId="{2176EAF5-B6BA-43FB-9FEF-F61B7B6A9611}">
      <dgm:prSet/>
      <dgm:spPr/>
      <dgm:t>
        <a:bodyPr/>
        <a:lstStyle/>
        <a:p>
          <a:endParaRPr lang="es-MX"/>
        </a:p>
      </dgm:t>
    </dgm:pt>
    <dgm:pt modelId="{7DE97C00-E7E6-4E64-8907-E2430239D915}" type="sibTrans" cxnId="{2176EAF5-B6BA-43FB-9FEF-F61B7B6A9611}">
      <dgm:prSet/>
      <dgm:spPr>
        <a:solidFill>
          <a:srgbClr val="7030A0"/>
        </a:solidFill>
        <a:ln>
          <a:noFill/>
        </a:ln>
      </dgm:spPr>
      <dgm:t>
        <a:bodyPr/>
        <a:lstStyle/>
        <a:p>
          <a:endParaRPr lang="es-MX"/>
        </a:p>
      </dgm:t>
    </dgm:pt>
    <dgm:pt modelId="{00E6EBE8-38D6-4EFB-81E3-42568504C50A}">
      <dgm:prSet phldrT="[Texto]" custT="1"/>
      <dgm:spPr/>
      <dgm:t>
        <a:bodyPr/>
        <a:lstStyle/>
        <a:p>
          <a:r>
            <a:rPr lang="es-MX" sz="2000" b="1" i="0" dirty="0">
              <a:solidFill>
                <a:schemeClr val="tx1"/>
              </a:solidFill>
              <a:effectLst/>
            </a:rPr>
            <a:t>Tercera edad</a:t>
          </a:r>
        </a:p>
        <a:p>
          <a:r>
            <a:rPr lang="es-MX" sz="2000" b="1" i="0" dirty="0">
              <a:solidFill>
                <a:schemeClr val="tx1"/>
              </a:solidFill>
              <a:effectLst/>
            </a:rPr>
            <a:t>Fase Inactiva</a:t>
          </a:r>
        </a:p>
      </dgm:t>
    </dgm:pt>
    <dgm:pt modelId="{F5A6FAB6-4CCD-4EF0-9222-A3E3D1F9DBA3}" type="parTrans" cxnId="{175B9DD0-BC09-4219-942F-FC90ADC6843A}">
      <dgm:prSet/>
      <dgm:spPr/>
      <dgm:t>
        <a:bodyPr/>
        <a:lstStyle/>
        <a:p>
          <a:endParaRPr lang="es-MX"/>
        </a:p>
      </dgm:t>
    </dgm:pt>
    <dgm:pt modelId="{9181341B-6396-410B-9ABA-08CA611E672A}" type="sibTrans" cxnId="{175B9DD0-BC09-4219-942F-FC90ADC6843A}">
      <dgm:prSet/>
      <dgm:spPr/>
      <dgm:t>
        <a:bodyPr/>
        <a:lstStyle/>
        <a:p>
          <a:endParaRPr lang="es-MX"/>
        </a:p>
      </dgm:t>
    </dgm:pt>
    <dgm:pt modelId="{41AA3282-093E-43A2-BF7A-3580367C9E0B}">
      <dgm:prSet phldrT="[Texto]" custT="1"/>
      <dgm:spPr>
        <a:solidFill>
          <a:srgbClr val="B1F276"/>
        </a:solidFill>
      </dgm:spPr>
      <dgm:t>
        <a:bodyPr/>
        <a:lstStyle/>
        <a:p>
          <a:pPr algn="ctr"/>
          <a:endParaRPr lang="es-MX" sz="1600" dirty="0"/>
        </a:p>
      </dgm:t>
    </dgm:pt>
    <dgm:pt modelId="{C60A80A9-40A4-471F-81A9-E8F71909CE39}" type="parTrans" cxnId="{F41B5BB7-FAE0-4A6E-8432-D08103E23979}">
      <dgm:prSet/>
      <dgm:spPr/>
      <dgm:t>
        <a:bodyPr/>
        <a:lstStyle/>
        <a:p>
          <a:endParaRPr lang="es-MX"/>
        </a:p>
      </dgm:t>
    </dgm:pt>
    <dgm:pt modelId="{BFE2EDC2-7F93-4163-B03F-AA821D11CA7B}" type="sibTrans" cxnId="{F41B5BB7-FAE0-4A6E-8432-D08103E23979}">
      <dgm:prSet/>
      <dgm:spPr/>
      <dgm:t>
        <a:bodyPr/>
        <a:lstStyle/>
        <a:p>
          <a:endParaRPr lang="es-MX"/>
        </a:p>
      </dgm:t>
    </dgm:pt>
    <dgm:pt modelId="{ACC818B9-6782-471A-BCD9-4A43CF13FBD2}">
      <dgm:prSet phldrT="[Texto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es-MX" sz="2200" b="1" dirty="0">
              <a:effectLst/>
            </a:rPr>
            <a:t>ARCHIVO HISTÓRICO</a:t>
          </a:r>
          <a:endParaRPr lang="es-MX" sz="2200" dirty="0">
            <a:effectLst/>
          </a:endParaRPr>
        </a:p>
      </dgm:t>
    </dgm:pt>
    <dgm:pt modelId="{08A1CEB7-49DC-4C9D-959A-B9F01641EEDB}" type="parTrans" cxnId="{85BB742E-8029-41C1-AA67-02BF30023CBC}">
      <dgm:prSet/>
      <dgm:spPr/>
      <dgm:t>
        <a:bodyPr/>
        <a:lstStyle/>
        <a:p>
          <a:endParaRPr lang="es-MX"/>
        </a:p>
      </dgm:t>
    </dgm:pt>
    <dgm:pt modelId="{31431098-1728-4FC9-8E54-AD64CB49FDE5}" type="sibTrans" cxnId="{85BB742E-8029-41C1-AA67-02BF30023CBC}">
      <dgm:prSet/>
      <dgm:spPr/>
      <dgm:t>
        <a:bodyPr/>
        <a:lstStyle/>
        <a:p>
          <a:endParaRPr lang="es-MX"/>
        </a:p>
      </dgm:t>
    </dgm:pt>
    <dgm:pt modelId="{70BAD492-9E60-4EC3-A6F3-9203D4626961}">
      <dgm:prSet phldrT="[Texto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l"/>
          <a:endParaRPr lang="es-MX" sz="2600" dirty="0"/>
        </a:p>
      </dgm:t>
    </dgm:pt>
    <dgm:pt modelId="{BE66AB87-BABC-477A-A5B8-C8923DB2B175}" type="parTrans" cxnId="{F3DA2074-192F-4A91-A164-3FDA5563ED01}">
      <dgm:prSet/>
      <dgm:spPr/>
      <dgm:t>
        <a:bodyPr/>
        <a:lstStyle/>
        <a:p>
          <a:endParaRPr lang="es-MX"/>
        </a:p>
      </dgm:t>
    </dgm:pt>
    <dgm:pt modelId="{4867D6BC-6A8A-4DFE-90FD-036CE0F4D387}" type="sibTrans" cxnId="{F3DA2074-192F-4A91-A164-3FDA5563ED01}">
      <dgm:prSet/>
      <dgm:spPr/>
      <dgm:t>
        <a:bodyPr/>
        <a:lstStyle/>
        <a:p>
          <a:endParaRPr lang="es-MX"/>
        </a:p>
      </dgm:t>
    </dgm:pt>
    <dgm:pt modelId="{8A35EBE9-7499-4B82-B546-1271E2308BCF}">
      <dgm:prSet phldrT="[Texto]" custT="1"/>
      <dgm:spPr>
        <a:solidFill>
          <a:srgbClr val="C888DC"/>
        </a:solidFill>
      </dgm:spPr>
      <dgm:t>
        <a:bodyPr/>
        <a:lstStyle/>
        <a:p>
          <a:pPr algn="ctr"/>
          <a:endParaRPr lang="es-MX" sz="2000" b="1" dirty="0"/>
        </a:p>
      </dgm:t>
    </dgm:pt>
    <dgm:pt modelId="{EDFA02E1-EE80-4B19-9C86-4B9F3AF1428C}" type="parTrans" cxnId="{8DD5EB26-771B-40AB-834C-3D775D9E5797}">
      <dgm:prSet/>
      <dgm:spPr/>
      <dgm:t>
        <a:bodyPr/>
        <a:lstStyle/>
        <a:p>
          <a:endParaRPr lang="es-ES"/>
        </a:p>
      </dgm:t>
    </dgm:pt>
    <dgm:pt modelId="{8D9367CF-7BD4-4ADF-A27F-D2579176702E}" type="sibTrans" cxnId="{8DD5EB26-771B-40AB-834C-3D775D9E5797}">
      <dgm:prSet/>
      <dgm:spPr/>
      <dgm:t>
        <a:bodyPr/>
        <a:lstStyle/>
        <a:p>
          <a:endParaRPr lang="es-ES"/>
        </a:p>
      </dgm:t>
    </dgm:pt>
    <dgm:pt modelId="{3CDA1DB5-C073-4893-AE64-F838336AA037}">
      <dgm:prSet phldrT="[Texto]" custT="1"/>
      <dgm:spPr>
        <a:solidFill>
          <a:srgbClr val="C888DC"/>
        </a:solidFill>
      </dgm:spPr>
      <dgm:t>
        <a:bodyPr/>
        <a:lstStyle/>
        <a:p>
          <a:pPr algn="ctr"/>
          <a:r>
            <a:rPr lang="es-MX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ARCHIVO DE CONCENTRACIÓN</a:t>
          </a:r>
          <a:endParaRPr lang="es-MX" sz="2000" b="1" dirty="0"/>
        </a:p>
      </dgm:t>
    </dgm:pt>
    <dgm:pt modelId="{0688A094-3D25-4FA2-BC51-4F73F93AE220}" type="sibTrans" cxnId="{4639BE65-4EDB-4D04-9829-FBBABEC97346}">
      <dgm:prSet/>
      <dgm:spPr/>
      <dgm:t>
        <a:bodyPr/>
        <a:lstStyle/>
        <a:p>
          <a:endParaRPr lang="es-ES"/>
        </a:p>
      </dgm:t>
    </dgm:pt>
    <dgm:pt modelId="{24A866E9-EC36-42AB-A93E-95D284B7CBCB}" type="parTrans" cxnId="{4639BE65-4EDB-4D04-9829-FBBABEC97346}">
      <dgm:prSet/>
      <dgm:spPr/>
      <dgm:t>
        <a:bodyPr/>
        <a:lstStyle/>
        <a:p>
          <a:endParaRPr lang="es-ES"/>
        </a:p>
      </dgm:t>
    </dgm:pt>
    <dgm:pt modelId="{D735DA77-7470-408D-8FC3-0824793CAC59}">
      <dgm:prSet phldrT="[Texto]" custT="1"/>
      <dgm:spPr>
        <a:solidFill>
          <a:srgbClr val="B1F276"/>
        </a:solidFill>
      </dgm:spPr>
      <dgm:t>
        <a:bodyPr/>
        <a:lstStyle/>
        <a:p>
          <a:pPr algn="ctr"/>
          <a:r>
            <a:rPr lang="es-MX" sz="2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ARCHIVO DE TRÁMITE</a:t>
          </a:r>
          <a:r>
            <a:rPr lang="es-MX" sz="1600"/>
            <a:t>	</a:t>
          </a:r>
          <a:endParaRPr lang="es-MX" sz="1600" dirty="0"/>
        </a:p>
      </dgm:t>
    </dgm:pt>
    <dgm:pt modelId="{1DFDC7F0-8DC7-4461-A8CF-046DD659C992}" type="sibTrans" cxnId="{F4AA34C0-4A08-4D53-B1D0-AE45B918B64E}">
      <dgm:prSet/>
      <dgm:spPr/>
      <dgm:t>
        <a:bodyPr/>
        <a:lstStyle/>
        <a:p>
          <a:endParaRPr lang="es-MX"/>
        </a:p>
      </dgm:t>
    </dgm:pt>
    <dgm:pt modelId="{F218EF84-F7F7-4C2D-AE0A-B67171F8AF12}" type="parTrans" cxnId="{F4AA34C0-4A08-4D53-B1D0-AE45B918B64E}">
      <dgm:prSet/>
      <dgm:spPr/>
      <dgm:t>
        <a:bodyPr/>
        <a:lstStyle/>
        <a:p>
          <a:endParaRPr lang="es-MX"/>
        </a:p>
      </dgm:t>
    </dgm:pt>
    <dgm:pt modelId="{8A1615EA-81B2-44CE-BFDB-6172FDCF438E}" type="pres">
      <dgm:prSet presAssocID="{546A7590-4CCD-4E32-9B94-55174E830F1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DDEC01A-B9B5-4B31-B4C9-D58EA177B221}" type="pres">
      <dgm:prSet presAssocID="{546A7590-4CCD-4E32-9B94-55174E830F16}" presName="tSp" presStyleCnt="0"/>
      <dgm:spPr/>
    </dgm:pt>
    <dgm:pt modelId="{5851EAAC-6DA8-4F65-A41C-16F4F44C80F2}" type="pres">
      <dgm:prSet presAssocID="{546A7590-4CCD-4E32-9B94-55174E830F16}" presName="bSp" presStyleCnt="0"/>
      <dgm:spPr/>
    </dgm:pt>
    <dgm:pt modelId="{D2C0ADA7-07D4-48F3-8B46-74D5139B3BF7}" type="pres">
      <dgm:prSet presAssocID="{546A7590-4CCD-4E32-9B94-55174E830F16}" presName="process" presStyleCnt="0"/>
      <dgm:spPr/>
    </dgm:pt>
    <dgm:pt modelId="{B21A4E3A-7234-478F-865E-F2569377D1D4}" type="pres">
      <dgm:prSet presAssocID="{24F8C0AF-8EFD-4012-9DEC-680B3720EB09}" presName="composite1" presStyleCnt="0"/>
      <dgm:spPr/>
    </dgm:pt>
    <dgm:pt modelId="{46F09ADE-B214-43FC-8FB9-DE1239A925EA}" type="pres">
      <dgm:prSet presAssocID="{24F8C0AF-8EFD-4012-9DEC-680B3720EB09}" presName="dummyNode1" presStyleLbl="node1" presStyleIdx="0" presStyleCnt="3"/>
      <dgm:spPr/>
    </dgm:pt>
    <dgm:pt modelId="{E8394BF4-1F79-4E29-8480-D882CB6C97CA}" type="pres">
      <dgm:prSet presAssocID="{24F8C0AF-8EFD-4012-9DEC-680B3720EB09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5AAD6C1-BEC3-4D0C-A004-7DD453405747}" type="pres">
      <dgm:prSet presAssocID="{24F8C0AF-8EFD-4012-9DEC-680B3720EB09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7C1C9C6-B1D6-4D27-850D-422AE8980982}" type="pres">
      <dgm:prSet presAssocID="{24F8C0AF-8EFD-4012-9DEC-680B3720EB09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EE646B4-7FEC-4885-BD98-A4D27EFBDE6C}" type="pres">
      <dgm:prSet presAssocID="{24F8C0AF-8EFD-4012-9DEC-680B3720EB09}" presName="connSite1" presStyleCnt="0"/>
      <dgm:spPr/>
    </dgm:pt>
    <dgm:pt modelId="{334D1DFF-3135-40D6-A8A2-D69A5F1327DA}" type="pres">
      <dgm:prSet presAssocID="{E4220D08-ED53-48E4-87B5-9DA15A3FB158}" presName="Name9" presStyleLbl="sibTrans2D1" presStyleIdx="0" presStyleCnt="2" custLinFactNeighborX="-886" custLinFactNeighborY="-2794"/>
      <dgm:spPr/>
      <dgm:t>
        <a:bodyPr/>
        <a:lstStyle/>
        <a:p>
          <a:endParaRPr lang="es-ES"/>
        </a:p>
      </dgm:t>
    </dgm:pt>
    <dgm:pt modelId="{31FD4560-736F-4009-823C-E0A8C7EB18F3}" type="pres">
      <dgm:prSet presAssocID="{FE2FCE05-A633-4EBA-9CCC-81ABDEA6C4E5}" presName="composite2" presStyleCnt="0"/>
      <dgm:spPr/>
    </dgm:pt>
    <dgm:pt modelId="{2FFC2F7E-4682-4AE6-AA3C-910E92F30329}" type="pres">
      <dgm:prSet presAssocID="{FE2FCE05-A633-4EBA-9CCC-81ABDEA6C4E5}" presName="dummyNode2" presStyleLbl="node1" presStyleIdx="0" presStyleCnt="3"/>
      <dgm:spPr/>
    </dgm:pt>
    <dgm:pt modelId="{72AFE55C-7FE1-49A8-9E4D-FF6B47965701}" type="pres">
      <dgm:prSet presAssocID="{FE2FCE05-A633-4EBA-9CCC-81ABDEA6C4E5}" presName="childNode2" presStyleLbl="bgAcc1" presStyleIdx="1" presStyleCnt="3" custScaleX="134439" custScaleY="11817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624EDA2-D499-4F17-B661-5020C6CCB184}" type="pres">
      <dgm:prSet presAssocID="{FE2FCE05-A633-4EBA-9CCC-81ABDEA6C4E5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71CAB32-5E03-419E-B1B8-DD49E5EBFEF5}" type="pres">
      <dgm:prSet presAssocID="{FE2FCE05-A633-4EBA-9CCC-81ABDEA6C4E5}" presName="parentNode2" presStyleLbl="node1" presStyleIdx="1" presStyleCnt="3" custScaleX="128352" custScaleY="1216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E867FFD-08E4-4D8F-878E-A10AECC70F95}" type="pres">
      <dgm:prSet presAssocID="{FE2FCE05-A633-4EBA-9CCC-81ABDEA6C4E5}" presName="connSite2" presStyleCnt="0"/>
      <dgm:spPr/>
    </dgm:pt>
    <dgm:pt modelId="{94A76120-0D85-4F87-A1F6-A4C2B6EE6F56}" type="pres">
      <dgm:prSet presAssocID="{7DE97C00-E7E6-4E64-8907-E2430239D915}" presName="Name18" presStyleLbl="sibTrans2D1" presStyleIdx="1" presStyleCnt="2" custScaleX="89892" custLinFactNeighborX="-1486" custLinFactNeighborY="-3608"/>
      <dgm:spPr/>
      <dgm:t>
        <a:bodyPr/>
        <a:lstStyle/>
        <a:p>
          <a:endParaRPr lang="es-ES"/>
        </a:p>
      </dgm:t>
    </dgm:pt>
    <dgm:pt modelId="{C70D6092-ACC7-4B68-8485-FE63B6A66CC0}" type="pres">
      <dgm:prSet presAssocID="{00E6EBE8-38D6-4EFB-81E3-42568504C50A}" presName="composite1" presStyleCnt="0"/>
      <dgm:spPr/>
    </dgm:pt>
    <dgm:pt modelId="{A8F687CD-7176-4B87-ADBC-C4E9803B247E}" type="pres">
      <dgm:prSet presAssocID="{00E6EBE8-38D6-4EFB-81E3-42568504C50A}" presName="dummyNode1" presStyleLbl="node1" presStyleIdx="1" presStyleCnt="3"/>
      <dgm:spPr/>
    </dgm:pt>
    <dgm:pt modelId="{FA1FB5D1-719D-468D-A1E6-D79F943FF837}" type="pres">
      <dgm:prSet presAssocID="{00E6EBE8-38D6-4EFB-81E3-42568504C50A}" presName="childNode1" presStyleLbl="bgAcc1" presStyleIdx="2" presStyleCnt="3" custLinFactNeighborX="1783" custLinFactNeighborY="-174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7ED2D26-6212-42E5-9A9A-6955B86EE353}" type="pres">
      <dgm:prSet presAssocID="{00E6EBE8-38D6-4EFB-81E3-42568504C50A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F32711-3D0A-4ECB-8544-02B852656E63}" type="pres">
      <dgm:prSet presAssocID="{00E6EBE8-38D6-4EFB-81E3-42568504C50A}" presName="parentNode1" presStyleLbl="node1" presStyleIdx="2" presStyleCnt="3" custLinFactNeighborX="-13967" custLinFactNeighborY="-11346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57908A-2692-4C40-B7B9-8BB2243A978A}" type="pres">
      <dgm:prSet presAssocID="{00E6EBE8-38D6-4EFB-81E3-42568504C50A}" presName="connSite1" presStyleCnt="0"/>
      <dgm:spPr/>
    </dgm:pt>
  </dgm:ptLst>
  <dgm:cxnLst>
    <dgm:cxn modelId="{8DD5EB26-771B-40AB-834C-3D775D9E5797}" srcId="{FE2FCE05-A633-4EBA-9CCC-81ABDEA6C4E5}" destId="{8A35EBE9-7499-4B82-B546-1271E2308BCF}" srcOrd="0" destOrd="0" parTransId="{EDFA02E1-EE80-4B19-9C86-4B9F3AF1428C}" sibTransId="{8D9367CF-7BD4-4ADF-A27F-D2579176702E}"/>
    <dgm:cxn modelId="{4639BE65-4EDB-4D04-9829-FBBABEC97346}" srcId="{FE2FCE05-A633-4EBA-9CCC-81ABDEA6C4E5}" destId="{3CDA1DB5-C073-4893-AE64-F838336AA037}" srcOrd="1" destOrd="0" parTransId="{24A866E9-EC36-42AB-A93E-95D284B7CBCB}" sibTransId="{0688A094-3D25-4FA2-BC51-4F73F93AE220}"/>
    <dgm:cxn modelId="{368EC33F-63D9-46D6-A0AB-694D543ECF1E}" type="presOf" srcId="{8A35EBE9-7499-4B82-B546-1271E2308BCF}" destId="{E624EDA2-D499-4F17-B661-5020C6CCB184}" srcOrd="1" destOrd="0" presId="urn:microsoft.com/office/officeart/2005/8/layout/hProcess4"/>
    <dgm:cxn modelId="{2176EAF5-B6BA-43FB-9FEF-F61B7B6A9611}" srcId="{546A7590-4CCD-4E32-9B94-55174E830F16}" destId="{FE2FCE05-A633-4EBA-9CCC-81ABDEA6C4E5}" srcOrd="1" destOrd="0" parTransId="{DF5E1451-49C4-4B47-BAE1-0422C360B342}" sibTransId="{7DE97C00-E7E6-4E64-8907-E2430239D915}"/>
    <dgm:cxn modelId="{78532CD1-C114-4C51-A72A-A6A9B227869E}" type="presOf" srcId="{00E6EBE8-38D6-4EFB-81E3-42568504C50A}" destId="{F4F32711-3D0A-4ECB-8544-02B852656E63}" srcOrd="0" destOrd="0" presId="urn:microsoft.com/office/officeart/2005/8/layout/hProcess4"/>
    <dgm:cxn modelId="{652AEBFB-B18C-4763-8408-5E078FE1D7A0}" type="presOf" srcId="{3CDA1DB5-C073-4893-AE64-F838336AA037}" destId="{72AFE55C-7FE1-49A8-9E4D-FF6B47965701}" srcOrd="0" destOrd="1" presId="urn:microsoft.com/office/officeart/2005/8/layout/hProcess4"/>
    <dgm:cxn modelId="{F41B5BB7-FAE0-4A6E-8432-D08103E23979}" srcId="{24F8C0AF-8EFD-4012-9DEC-680B3720EB09}" destId="{41AA3282-093E-43A2-BF7A-3580367C9E0B}" srcOrd="0" destOrd="0" parTransId="{C60A80A9-40A4-471F-81A9-E8F71909CE39}" sibTransId="{BFE2EDC2-7F93-4163-B03F-AA821D11CA7B}"/>
    <dgm:cxn modelId="{8D70C352-83E5-4C76-A29F-CA4F4CA1C9BC}" type="presOf" srcId="{D735DA77-7470-408D-8FC3-0824793CAC59}" destId="{E8394BF4-1F79-4E29-8480-D882CB6C97CA}" srcOrd="0" destOrd="1" presId="urn:microsoft.com/office/officeart/2005/8/layout/hProcess4"/>
    <dgm:cxn modelId="{3EEF8E69-CBA0-418C-80F2-21018C2560A7}" type="presOf" srcId="{70BAD492-9E60-4EC3-A6F3-9203D4626961}" destId="{27ED2D26-6212-42E5-9A9A-6955B86EE353}" srcOrd="1" destOrd="0" presId="urn:microsoft.com/office/officeart/2005/8/layout/hProcess4"/>
    <dgm:cxn modelId="{B44B899A-B3F7-4F4B-958C-9B2C593A848D}" type="presOf" srcId="{70BAD492-9E60-4EC3-A6F3-9203D4626961}" destId="{FA1FB5D1-719D-468D-A1E6-D79F943FF837}" srcOrd="0" destOrd="0" presId="urn:microsoft.com/office/officeart/2005/8/layout/hProcess4"/>
    <dgm:cxn modelId="{2F78A2C9-8E93-44EB-BF6E-18273744C7C5}" type="presOf" srcId="{7DE97C00-E7E6-4E64-8907-E2430239D915}" destId="{94A76120-0D85-4F87-A1F6-A4C2B6EE6F56}" srcOrd="0" destOrd="0" presId="urn:microsoft.com/office/officeart/2005/8/layout/hProcess4"/>
    <dgm:cxn modelId="{EE18EF13-5869-43DF-97AF-A5ED007B54B0}" type="presOf" srcId="{D735DA77-7470-408D-8FC3-0824793CAC59}" destId="{85AAD6C1-BEC3-4D0C-A004-7DD453405747}" srcOrd="1" destOrd="1" presId="urn:microsoft.com/office/officeart/2005/8/layout/hProcess4"/>
    <dgm:cxn modelId="{85BB742E-8029-41C1-AA67-02BF30023CBC}" srcId="{00E6EBE8-38D6-4EFB-81E3-42568504C50A}" destId="{ACC818B9-6782-471A-BCD9-4A43CF13FBD2}" srcOrd="1" destOrd="0" parTransId="{08A1CEB7-49DC-4C9D-959A-B9F01641EEDB}" sibTransId="{31431098-1728-4FC9-8E54-AD64CB49FDE5}"/>
    <dgm:cxn modelId="{647D7BD9-728A-4977-A49F-75D4028D4DF2}" type="presOf" srcId="{E4220D08-ED53-48E4-87B5-9DA15A3FB158}" destId="{334D1DFF-3135-40D6-A8A2-D69A5F1327DA}" srcOrd="0" destOrd="0" presId="urn:microsoft.com/office/officeart/2005/8/layout/hProcess4"/>
    <dgm:cxn modelId="{37694AF4-FC0A-47E6-B119-D68D392EAF0D}" type="presOf" srcId="{ACC818B9-6782-471A-BCD9-4A43CF13FBD2}" destId="{FA1FB5D1-719D-468D-A1E6-D79F943FF837}" srcOrd="0" destOrd="1" presId="urn:microsoft.com/office/officeart/2005/8/layout/hProcess4"/>
    <dgm:cxn modelId="{21AA6E3E-7799-41AC-B1FD-D029C31FD127}" type="presOf" srcId="{ACC818B9-6782-471A-BCD9-4A43CF13FBD2}" destId="{27ED2D26-6212-42E5-9A9A-6955B86EE353}" srcOrd="1" destOrd="1" presId="urn:microsoft.com/office/officeart/2005/8/layout/hProcess4"/>
    <dgm:cxn modelId="{660047A4-0C19-43EA-9B35-726BAC81EABA}" type="presOf" srcId="{41AA3282-093E-43A2-BF7A-3580367C9E0B}" destId="{85AAD6C1-BEC3-4D0C-A004-7DD453405747}" srcOrd="1" destOrd="0" presId="urn:microsoft.com/office/officeart/2005/8/layout/hProcess4"/>
    <dgm:cxn modelId="{175B9DD0-BC09-4219-942F-FC90ADC6843A}" srcId="{546A7590-4CCD-4E32-9B94-55174E830F16}" destId="{00E6EBE8-38D6-4EFB-81E3-42568504C50A}" srcOrd="2" destOrd="0" parTransId="{F5A6FAB6-4CCD-4EF0-9222-A3E3D1F9DBA3}" sibTransId="{9181341B-6396-410B-9ABA-08CA611E672A}"/>
    <dgm:cxn modelId="{F4AA34C0-4A08-4D53-B1D0-AE45B918B64E}" srcId="{24F8C0AF-8EFD-4012-9DEC-680B3720EB09}" destId="{D735DA77-7470-408D-8FC3-0824793CAC59}" srcOrd="1" destOrd="0" parTransId="{F218EF84-F7F7-4C2D-AE0A-B67171F8AF12}" sibTransId="{1DFDC7F0-8DC7-4461-A8CF-046DD659C992}"/>
    <dgm:cxn modelId="{F3DA2074-192F-4A91-A164-3FDA5563ED01}" srcId="{00E6EBE8-38D6-4EFB-81E3-42568504C50A}" destId="{70BAD492-9E60-4EC3-A6F3-9203D4626961}" srcOrd="0" destOrd="0" parTransId="{BE66AB87-BABC-477A-A5B8-C8923DB2B175}" sibTransId="{4867D6BC-6A8A-4DFE-90FD-036CE0F4D387}"/>
    <dgm:cxn modelId="{B637C98F-0B18-43EC-B7BE-807E20A033F6}" type="presOf" srcId="{3CDA1DB5-C073-4893-AE64-F838336AA037}" destId="{E624EDA2-D499-4F17-B661-5020C6CCB184}" srcOrd="1" destOrd="1" presId="urn:microsoft.com/office/officeart/2005/8/layout/hProcess4"/>
    <dgm:cxn modelId="{F27D9D7B-D306-4375-A194-09255D1DAFC6}" type="presOf" srcId="{546A7590-4CCD-4E32-9B94-55174E830F16}" destId="{8A1615EA-81B2-44CE-BFDB-6172FDCF438E}" srcOrd="0" destOrd="0" presId="urn:microsoft.com/office/officeart/2005/8/layout/hProcess4"/>
    <dgm:cxn modelId="{A0E63327-DCE6-4EBC-AC6A-03ECDE96681D}" type="presOf" srcId="{24F8C0AF-8EFD-4012-9DEC-680B3720EB09}" destId="{D7C1C9C6-B1D6-4D27-850D-422AE8980982}" srcOrd="0" destOrd="0" presId="urn:microsoft.com/office/officeart/2005/8/layout/hProcess4"/>
    <dgm:cxn modelId="{8FB765DF-EF47-4E47-81E4-78AFABFCF130}" type="presOf" srcId="{8A35EBE9-7499-4B82-B546-1271E2308BCF}" destId="{72AFE55C-7FE1-49A8-9E4D-FF6B47965701}" srcOrd="0" destOrd="0" presId="urn:microsoft.com/office/officeart/2005/8/layout/hProcess4"/>
    <dgm:cxn modelId="{9CDB53CF-942C-44E4-B18F-C0BFFA5617C2}" type="presOf" srcId="{FE2FCE05-A633-4EBA-9CCC-81ABDEA6C4E5}" destId="{171CAB32-5E03-419E-B1B8-DD49E5EBFEF5}" srcOrd="0" destOrd="0" presId="urn:microsoft.com/office/officeart/2005/8/layout/hProcess4"/>
    <dgm:cxn modelId="{6091CA46-C4B5-4733-B2A5-75494FCAECDD}" srcId="{546A7590-4CCD-4E32-9B94-55174E830F16}" destId="{24F8C0AF-8EFD-4012-9DEC-680B3720EB09}" srcOrd="0" destOrd="0" parTransId="{6ED6E27D-7849-450D-8403-B6B58E573EB6}" sibTransId="{E4220D08-ED53-48E4-87B5-9DA15A3FB158}"/>
    <dgm:cxn modelId="{581577DF-58CC-4BB5-9FA1-F028537BD98F}" type="presOf" srcId="{41AA3282-093E-43A2-BF7A-3580367C9E0B}" destId="{E8394BF4-1F79-4E29-8480-D882CB6C97CA}" srcOrd="0" destOrd="0" presId="urn:microsoft.com/office/officeart/2005/8/layout/hProcess4"/>
    <dgm:cxn modelId="{686258EB-4FA8-4187-9E0E-1A04AC4C2C19}" type="presParOf" srcId="{8A1615EA-81B2-44CE-BFDB-6172FDCF438E}" destId="{6DDEC01A-B9B5-4B31-B4C9-D58EA177B221}" srcOrd="0" destOrd="0" presId="urn:microsoft.com/office/officeart/2005/8/layout/hProcess4"/>
    <dgm:cxn modelId="{59DC6065-A393-440D-A989-699BFF5B4B0A}" type="presParOf" srcId="{8A1615EA-81B2-44CE-BFDB-6172FDCF438E}" destId="{5851EAAC-6DA8-4F65-A41C-16F4F44C80F2}" srcOrd="1" destOrd="0" presId="urn:microsoft.com/office/officeart/2005/8/layout/hProcess4"/>
    <dgm:cxn modelId="{A955C2E9-08A2-4511-BBB5-E38992F44739}" type="presParOf" srcId="{8A1615EA-81B2-44CE-BFDB-6172FDCF438E}" destId="{D2C0ADA7-07D4-48F3-8B46-74D5139B3BF7}" srcOrd="2" destOrd="0" presId="urn:microsoft.com/office/officeart/2005/8/layout/hProcess4"/>
    <dgm:cxn modelId="{8566F6EA-A39A-4596-B648-7E6EAC901D51}" type="presParOf" srcId="{D2C0ADA7-07D4-48F3-8B46-74D5139B3BF7}" destId="{B21A4E3A-7234-478F-865E-F2569377D1D4}" srcOrd="0" destOrd="0" presId="urn:microsoft.com/office/officeart/2005/8/layout/hProcess4"/>
    <dgm:cxn modelId="{4E29CF8E-426E-49B8-8555-84E8C4B3D478}" type="presParOf" srcId="{B21A4E3A-7234-478F-865E-F2569377D1D4}" destId="{46F09ADE-B214-43FC-8FB9-DE1239A925EA}" srcOrd="0" destOrd="0" presId="urn:microsoft.com/office/officeart/2005/8/layout/hProcess4"/>
    <dgm:cxn modelId="{8AD7027B-6387-48E9-8196-31D09C355A86}" type="presParOf" srcId="{B21A4E3A-7234-478F-865E-F2569377D1D4}" destId="{E8394BF4-1F79-4E29-8480-D882CB6C97CA}" srcOrd="1" destOrd="0" presId="urn:microsoft.com/office/officeart/2005/8/layout/hProcess4"/>
    <dgm:cxn modelId="{3F1DDEC5-035C-405A-93B4-B19F7BE003CE}" type="presParOf" srcId="{B21A4E3A-7234-478F-865E-F2569377D1D4}" destId="{85AAD6C1-BEC3-4D0C-A004-7DD453405747}" srcOrd="2" destOrd="0" presId="urn:microsoft.com/office/officeart/2005/8/layout/hProcess4"/>
    <dgm:cxn modelId="{F862E753-B424-41B9-AE26-22ED25679514}" type="presParOf" srcId="{B21A4E3A-7234-478F-865E-F2569377D1D4}" destId="{D7C1C9C6-B1D6-4D27-850D-422AE8980982}" srcOrd="3" destOrd="0" presId="urn:microsoft.com/office/officeart/2005/8/layout/hProcess4"/>
    <dgm:cxn modelId="{4E7C3A3C-575B-4C48-8F62-D65C724D72D0}" type="presParOf" srcId="{B21A4E3A-7234-478F-865E-F2569377D1D4}" destId="{EEE646B4-7FEC-4885-BD98-A4D27EFBDE6C}" srcOrd="4" destOrd="0" presId="urn:microsoft.com/office/officeart/2005/8/layout/hProcess4"/>
    <dgm:cxn modelId="{33C1B015-A70C-4307-A39A-0DEC7C70EA0F}" type="presParOf" srcId="{D2C0ADA7-07D4-48F3-8B46-74D5139B3BF7}" destId="{334D1DFF-3135-40D6-A8A2-D69A5F1327DA}" srcOrd="1" destOrd="0" presId="urn:microsoft.com/office/officeart/2005/8/layout/hProcess4"/>
    <dgm:cxn modelId="{8FB0A1A7-48C9-4916-B68E-C9523F7F897F}" type="presParOf" srcId="{D2C0ADA7-07D4-48F3-8B46-74D5139B3BF7}" destId="{31FD4560-736F-4009-823C-E0A8C7EB18F3}" srcOrd="2" destOrd="0" presId="urn:microsoft.com/office/officeart/2005/8/layout/hProcess4"/>
    <dgm:cxn modelId="{A0D306CD-8A8C-4657-8485-CB2871463C18}" type="presParOf" srcId="{31FD4560-736F-4009-823C-E0A8C7EB18F3}" destId="{2FFC2F7E-4682-4AE6-AA3C-910E92F30329}" srcOrd="0" destOrd="0" presId="urn:microsoft.com/office/officeart/2005/8/layout/hProcess4"/>
    <dgm:cxn modelId="{0B0F671D-603D-43C6-B39B-D36081B533B6}" type="presParOf" srcId="{31FD4560-736F-4009-823C-E0A8C7EB18F3}" destId="{72AFE55C-7FE1-49A8-9E4D-FF6B47965701}" srcOrd="1" destOrd="0" presId="urn:microsoft.com/office/officeart/2005/8/layout/hProcess4"/>
    <dgm:cxn modelId="{2AACE4CA-8EE3-40DC-9D50-930C3852EC63}" type="presParOf" srcId="{31FD4560-736F-4009-823C-E0A8C7EB18F3}" destId="{E624EDA2-D499-4F17-B661-5020C6CCB184}" srcOrd="2" destOrd="0" presId="urn:microsoft.com/office/officeart/2005/8/layout/hProcess4"/>
    <dgm:cxn modelId="{AE56BE45-7537-4437-A717-18F065114F89}" type="presParOf" srcId="{31FD4560-736F-4009-823C-E0A8C7EB18F3}" destId="{171CAB32-5E03-419E-B1B8-DD49E5EBFEF5}" srcOrd="3" destOrd="0" presId="urn:microsoft.com/office/officeart/2005/8/layout/hProcess4"/>
    <dgm:cxn modelId="{CFB39EE8-80C6-4796-A9B7-756DD3E36D3E}" type="presParOf" srcId="{31FD4560-736F-4009-823C-E0A8C7EB18F3}" destId="{BE867FFD-08E4-4D8F-878E-A10AECC70F95}" srcOrd="4" destOrd="0" presId="urn:microsoft.com/office/officeart/2005/8/layout/hProcess4"/>
    <dgm:cxn modelId="{BDA121E9-5196-4176-9798-9AEF1D3F6FA6}" type="presParOf" srcId="{D2C0ADA7-07D4-48F3-8B46-74D5139B3BF7}" destId="{94A76120-0D85-4F87-A1F6-A4C2B6EE6F56}" srcOrd="3" destOrd="0" presId="urn:microsoft.com/office/officeart/2005/8/layout/hProcess4"/>
    <dgm:cxn modelId="{8C3283C3-A0C0-4C5C-B854-7A8A4FFCF3B9}" type="presParOf" srcId="{D2C0ADA7-07D4-48F3-8B46-74D5139B3BF7}" destId="{C70D6092-ACC7-4B68-8485-FE63B6A66CC0}" srcOrd="4" destOrd="0" presId="urn:microsoft.com/office/officeart/2005/8/layout/hProcess4"/>
    <dgm:cxn modelId="{3BF00309-D1FC-4F88-A18A-10054B49D319}" type="presParOf" srcId="{C70D6092-ACC7-4B68-8485-FE63B6A66CC0}" destId="{A8F687CD-7176-4B87-ADBC-C4E9803B247E}" srcOrd="0" destOrd="0" presId="urn:microsoft.com/office/officeart/2005/8/layout/hProcess4"/>
    <dgm:cxn modelId="{AA5544B0-544C-460A-8B71-D83E519C61C3}" type="presParOf" srcId="{C70D6092-ACC7-4B68-8485-FE63B6A66CC0}" destId="{FA1FB5D1-719D-468D-A1E6-D79F943FF837}" srcOrd="1" destOrd="0" presId="urn:microsoft.com/office/officeart/2005/8/layout/hProcess4"/>
    <dgm:cxn modelId="{B69BF34C-21AB-47FE-8BF6-3B368E14536E}" type="presParOf" srcId="{C70D6092-ACC7-4B68-8485-FE63B6A66CC0}" destId="{27ED2D26-6212-42E5-9A9A-6955B86EE353}" srcOrd="2" destOrd="0" presId="urn:microsoft.com/office/officeart/2005/8/layout/hProcess4"/>
    <dgm:cxn modelId="{3EDFEF9A-CF9F-4E80-A3D7-2C1CAFE2645A}" type="presParOf" srcId="{C70D6092-ACC7-4B68-8485-FE63B6A66CC0}" destId="{F4F32711-3D0A-4ECB-8544-02B852656E63}" srcOrd="3" destOrd="0" presId="urn:microsoft.com/office/officeart/2005/8/layout/hProcess4"/>
    <dgm:cxn modelId="{A9DB0569-C148-4C33-9EE6-9AF5270E1009}" type="presParOf" srcId="{C70D6092-ACC7-4B68-8485-FE63B6A66CC0}" destId="{F457908A-2692-4C40-B7B9-8BB2243A978A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F0E8137-A8F1-446A-8024-11A5EBD6B2C1}" type="doc">
      <dgm:prSet loTypeId="urn:microsoft.com/office/officeart/2005/8/layout/hProcess9" loCatId="process" qsTypeId="urn:microsoft.com/office/officeart/2005/8/quickstyle/simple1" qsCatId="simple" csTypeId="urn:microsoft.com/office/officeart/2005/8/colors/accent2_1" csCatId="accent2" phldr="1"/>
      <dgm:spPr/>
    </dgm:pt>
    <dgm:pt modelId="{304A451F-681F-431E-9A2F-1FABE2CF143B}">
      <dgm:prSet phldrT="[Texto]" custT="1"/>
      <dgm:spPr>
        <a:solidFill>
          <a:srgbClr val="B4DF85"/>
        </a:solidFill>
      </dgm:spPr>
      <dgm:t>
        <a:bodyPr/>
        <a:lstStyle/>
        <a:p>
          <a:r>
            <a:rPr lang="es-E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ARCHIVO DE TRÁMITE</a:t>
          </a:r>
          <a:r>
            <a:rPr lang="es-ES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</a:p>
        <a:p>
          <a:r>
            <a:rPr lang="es-ES" sz="1600" dirty="0"/>
            <a:t>Unidad responsable de administrar documentos de uso cotidiano y necesario para el ejercicio de las atribuciones de una unidad administrativa.</a:t>
          </a:r>
          <a:endParaRPr lang="es-MX" sz="1600" dirty="0"/>
        </a:p>
      </dgm:t>
    </dgm:pt>
    <dgm:pt modelId="{3AEB6754-874E-41D8-A646-7E235A6BB663}" type="parTrans" cxnId="{AA6E7095-648B-4C5C-943C-6A390C208EE3}">
      <dgm:prSet/>
      <dgm:spPr/>
      <dgm:t>
        <a:bodyPr/>
        <a:lstStyle/>
        <a:p>
          <a:endParaRPr lang="es-MX"/>
        </a:p>
      </dgm:t>
    </dgm:pt>
    <dgm:pt modelId="{22B4C268-1457-4F39-9F9A-1AA45D7381BB}" type="sibTrans" cxnId="{AA6E7095-648B-4C5C-943C-6A390C208EE3}">
      <dgm:prSet/>
      <dgm:spPr/>
      <dgm:t>
        <a:bodyPr/>
        <a:lstStyle/>
        <a:p>
          <a:endParaRPr lang="es-MX"/>
        </a:p>
      </dgm:t>
    </dgm:pt>
    <dgm:pt modelId="{9396034A-DC1F-404F-8865-84AFD8BED242}">
      <dgm:prSet phldrT="[Texto]" custT="1"/>
      <dgm:spPr>
        <a:solidFill>
          <a:srgbClr val="CC99FF"/>
        </a:solidFill>
      </dgm:spPr>
      <dgm:t>
        <a:bodyPr/>
        <a:lstStyle/>
        <a:p>
          <a:pPr algn="ctr"/>
          <a:r>
            <a:rPr lang="es-E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ARCHIVO DE CONCENTRACIÓN </a:t>
          </a:r>
        </a:p>
        <a:p>
          <a:pPr algn="ctr"/>
          <a:r>
            <a:rPr lang="es-ES" sz="1600" dirty="0"/>
            <a:t>Unidad responsable de administrar documentos, con consulta es esporádica por parte de las unidades administrativas. Resguarda los documentos  hasta su destino final.</a:t>
          </a:r>
          <a:endParaRPr lang="es-MX" sz="1700" dirty="0"/>
        </a:p>
      </dgm:t>
    </dgm:pt>
    <dgm:pt modelId="{BE8DB6D2-D10C-4CE0-97ED-E259A20021CC}" type="parTrans" cxnId="{4EF70517-AAFD-460D-880C-494B7DBFFE3F}">
      <dgm:prSet/>
      <dgm:spPr/>
      <dgm:t>
        <a:bodyPr/>
        <a:lstStyle/>
        <a:p>
          <a:endParaRPr lang="es-MX"/>
        </a:p>
      </dgm:t>
    </dgm:pt>
    <dgm:pt modelId="{B41B48ED-D292-4E95-97E4-A4EAE9D13263}" type="sibTrans" cxnId="{4EF70517-AAFD-460D-880C-494B7DBFFE3F}">
      <dgm:prSet/>
      <dgm:spPr/>
      <dgm:t>
        <a:bodyPr/>
        <a:lstStyle/>
        <a:p>
          <a:endParaRPr lang="es-MX"/>
        </a:p>
      </dgm:t>
    </dgm:pt>
    <dgm:pt modelId="{9C363D30-53D5-4326-A6FD-4C65846643F8}">
      <dgm:prSet phldrT="[Texto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ctr"/>
          <a:r>
            <a:rPr lang="es-E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ARCHIVO HISTÓRICO</a:t>
          </a:r>
          <a:r>
            <a:rPr lang="es-ES" sz="1600" b="1" dirty="0"/>
            <a:t> </a:t>
          </a:r>
        </a:p>
        <a:p>
          <a:pPr algn="ctr"/>
          <a:r>
            <a:rPr lang="es-ES" sz="1600" dirty="0"/>
            <a:t>Unidad responsable de administrar, organizar, describir, conservar y divulgar la memoria documental institucional, así como la integrada por documentos o colecciones documentales  de relevancia para la memoria nacional.</a:t>
          </a:r>
        </a:p>
        <a:p>
          <a:pPr algn="ctr"/>
          <a:r>
            <a:rPr lang="es-ES" sz="1600" b="1" u="sng" dirty="0"/>
            <a:t>Fuente de acceso público </a:t>
          </a:r>
          <a:endParaRPr lang="es-MX" sz="1600" b="1" u="sng" dirty="0"/>
        </a:p>
      </dgm:t>
    </dgm:pt>
    <dgm:pt modelId="{D2BEDB96-CEED-44CB-AF93-348373269B87}" type="parTrans" cxnId="{BF36A58C-AB02-46C1-8673-B4AD6A613819}">
      <dgm:prSet/>
      <dgm:spPr/>
      <dgm:t>
        <a:bodyPr/>
        <a:lstStyle/>
        <a:p>
          <a:endParaRPr lang="es-MX"/>
        </a:p>
      </dgm:t>
    </dgm:pt>
    <dgm:pt modelId="{79BA6150-159C-483F-9676-9FC1DD7A3ABE}" type="sibTrans" cxnId="{BF36A58C-AB02-46C1-8673-B4AD6A613819}">
      <dgm:prSet/>
      <dgm:spPr/>
      <dgm:t>
        <a:bodyPr/>
        <a:lstStyle/>
        <a:p>
          <a:endParaRPr lang="es-MX"/>
        </a:p>
      </dgm:t>
    </dgm:pt>
    <dgm:pt modelId="{6AB02405-7F2E-42E1-A06A-559B6F621F38}" type="pres">
      <dgm:prSet presAssocID="{6F0E8137-A8F1-446A-8024-11A5EBD6B2C1}" presName="CompostProcess" presStyleCnt="0">
        <dgm:presLayoutVars>
          <dgm:dir/>
          <dgm:resizeHandles val="exact"/>
        </dgm:presLayoutVars>
      </dgm:prSet>
      <dgm:spPr/>
    </dgm:pt>
    <dgm:pt modelId="{07989D9C-EA1A-4D20-B953-9D1767090754}" type="pres">
      <dgm:prSet presAssocID="{6F0E8137-A8F1-446A-8024-11A5EBD6B2C1}" presName="arrow" presStyleLbl="bgShp" presStyleIdx="0" presStyleCnt="1" custScaleX="117647"/>
      <dgm:spPr/>
    </dgm:pt>
    <dgm:pt modelId="{AE64EF98-DEF3-4448-BE3A-3404689828FC}" type="pres">
      <dgm:prSet presAssocID="{6F0E8137-A8F1-446A-8024-11A5EBD6B2C1}" presName="linearProcess" presStyleCnt="0"/>
      <dgm:spPr/>
    </dgm:pt>
    <dgm:pt modelId="{3EF5BACE-3B99-4536-AB1E-EC71B538840F}" type="pres">
      <dgm:prSet presAssocID="{304A451F-681F-431E-9A2F-1FABE2CF143B}" presName="textNode" presStyleLbl="node1" presStyleIdx="0" presStyleCnt="3" custScaleX="138795" custScaleY="237349" custLinFactNeighborX="-8984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F183E46-7CAD-4CA1-991B-E9F2DD7E4D52}" type="pres">
      <dgm:prSet presAssocID="{22B4C268-1457-4F39-9F9A-1AA45D7381BB}" presName="sibTrans" presStyleCnt="0"/>
      <dgm:spPr/>
    </dgm:pt>
    <dgm:pt modelId="{E89E0A02-24BF-4EF9-A6E8-00A507B46936}" type="pres">
      <dgm:prSet presAssocID="{9396034A-DC1F-404F-8865-84AFD8BED242}" presName="textNode" presStyleLbl="node1" presStyleIdx="1" presStyleCnt="3" custScaleX="139061" custScaleY="235880" custLinFactNeighborX="-87272" custLinFactNeighborY="-109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C7E4B43-4AA6-4025-976F-0F4DE77FD638}" type="pres">
      <dgm:prSet presAssocID="{B41B48ED-D292-4E95-97E4-A4EAE9D13263}" presName="sibTrans" presStyleCnt="0"/>
      <dgm:spPr/>
    </dgm:pt>
    <dgm:pt modelId="{36CD5DF7-CE75-41E3-8A4F-D16C5CB7B888}" type="pres">
      <dgm:prSet presAssocID="{9C363D30-53D5-4326-A6FD-4C65846643F8}" presName="textNode" presStyleLbl="node1" presStyleIdx="2" presStyleCnt="3" custScaleX="148156" custScaleY="242857" custLinFactNeighborX="-4754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383BAE6-A587-4FE0-9457-2BF3DE6A319A}" type="presOf" srcId="{9C363D30-53D5-4326-A6FD-4C65846643F8}" destId="{36CD5DF7-CE75-41E3-8A4F-D16C5CB7B888}" srcOrd="0" destOrd="0" presId="urn:microsoft.com/office/officeart/2005/8/layout/hProcess9"/>
    <dgm:cxn modelId="{3B001128-B2AB-43C4-8519-2A9D2DC7857B}" type="presOf" srcId="{6F0E8137-A8F1-446A-8024-11A5EBD6B2C1}" destId="{6AB02405-7F2E-42E1-A06A-559B6F621F38}" srcOrd="0" destOrd="0" presId="urn:microsoft.com/office/officeart/2005/8/layout/hProcess9"/>
    <dgm:cxn modelId="{C195C209-A6D5-4638-A24B-7EEE9CCDEA55}" type="presOf" srcId="{304A451F-681F-431E-9A2F-1FABE2CF143B}" destId="{3EF5BACE-3B99-4536-AB1E-EC71B538840F}" srcOrd="0" destOrd="0" presId="urn:microsoft.com/office/officeart/2005/8/layout/hProcess9"/>
    <dgm:cxn modelId="{BF36A58C-AB02-46C1-8673-B4AD6A613819}" srcId="{6F0E8137-A8F1-446A-8024-11A5EBD6B2C1}" destId="{9C363D30-53D5-4326-A6FD-4C65846643F8}" srcOrd="2" destOrd="0" parTransId="{D2BEDB96-CEED-44CB-AF93-348373269B87}" sibTransId="{79BA6150-159C-483F-9676-9FC1DD7A3ABE}"/>
    <dgm:cxn modelId="{4EF70517-AAFD-460D-880C-494B7DBFFE3F}" srcId="{6F0E8137-A8F1-446A-8024-11A5EBD6B2C1}" destId="{9396034A-DC1F-404F-8865-84AFD8BED242}" srcOrd="1" destOrd="0" parTransId="{BE8DB6D2-D10C-4CE0-97ED-E259A20021CC}" sibTransId="{B41B48ED-D292-4E95-97E4-A4EAE9D13263}"/>
    <dgm:cxn modelId="{00D0B5FC-DB83-4CDC-9049-18983D6AD257}" type="presOf" srcId="{9396034A-DC1F-404F-8865-84AFD8BED242}" destId="{E89E0A02-24BF-4EF9-A6E8-00A507B46936}" srcOrd="0" destOrd="0" presId="urn:microsoft.com/office/officeart/2005/8/layout/hProcess9"/>
    <dgm:cxn modelId="{AA6E7095-648B-4C5C-943C-6A390C208EE3}" srcId="{6F0E8137-A8F1-446A-8024-11A5EBD6B2C1}" destId="{304A451F-681F-431E-9A2F-1FABE2CF143B}" srcOrd="0" destOrd="0" parTransId="{3AEB6754-874E-41D8-A646-7E235A6BB663}" sibTransId="{22B4C268-1457-4F39-9F9A-1AA45D7381BB}"/>
    <dgm:cxn modelId="{DFEE2F75-513A-403B-AD0A-22B0F5D85FD3}" type="presParOf" srcId="{6AB02405-7F2E-42E1-A06A-559B6F621F38}" destId="{07989D9C-EA1A-4D20-B953-9D1767090754}" srcOrd="0" destOrd="0" presId="urn:microsoft.com/office/officeart/2005/8/layout/hProcess9"/>
    <dgm:cxn modelId="{27BC5733-ECB0-469D-8525-22883497D1E1}" type="presParOf" srcId="{6AB02405-7F2E-42E1-A06A-559B6F621F38}" destId="{AE64EF98-DEF3-4448-BE3A-3404689828FC}" srcOrd="1" destOrd="0" presId="urn:microsoft.com/office/officeart/2005/8/layout/hProcess9"/>
    <dgm:cxn modelId="{00DEA204-3FAA-492E-9E21-64DFF5CB50F8}" type="presParOf" srcId="{AE64EF98-DEF3-4448-BE3A-3404689828FC}" destId="{3EF5BACE-3B99-4536-AB1E-EC71B538840F}" srcOrd="0" destOrd="0" presId="urn:microsoft.com/office/officeart/2005/8/layout/hProcess9"/>
    <dgm:cxn modelId="{6DFB4531-DC25-4D1B-B9C4-366DE24B18B4}" type="presParOf" srcId="{AE64EF98-DEF3-4448-BE3A-3404689828FC}" destId="{DF183E46-7CAD-4CA1-991B-E9F2DD7E4D52}" srcOrd="1" destOrd="0" presId="urn:microsoft.com/office/officeart/2005/8/layout/hProcess9"/>
    <dgm:cxn modelId="{4E3BDE7A-BFE5-4ECA-86D8-1E5A5B9647FE}" type="presParOf" srcId="{AE64EF98-DEF3-4448-BE3A-3404689828FC}" destId="{E89E0A02-24BF-4EF9-A6E8-00A507B46936}" srcOrd="2" destOrd="0" presId="urn:microsoft.com/office/officeart/2005/8/layout/hProcess9"/>
    <dgm:cxn modelId="{476B9EE5-E6A1-406A-910E-243261B362B5}" type="presParOf" srcId="{AE64EF98-DEF3-4448-BE3A-3404689828FC}" destId="{9C7E4B43-4AA6-4025-976F-0F4DE77FD638}" srcOrd="3" destOrd="0" presId="urn:microsoft.com/office/officeart/2005/8/layout/hProcess9"/>
    <dgm:cxn modelId="{A4D472B6-3C48-4F91-9A3B-EB63BF276477}" type="presParOf" srcId="{AE64EF98-DEF3-4448-BE3A-3404689828FC}" destId="{36CD5DF7-CE75-41E3-8A4F-D16C5CB7B888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FB51EDC-7EE9-40E1-AEE4-7618B3856151}" type="doc">
      <dgm:prSet loTypeId="urn:microsoft.com/office/officeart/2005/8/layout/cycle1" loCatId="cycle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E0F7336E-7961-4843-A5E1-833898EB9A15}">
      <dgm:prSet phldrT="[Texto]" custT="1"/>
      <dgm:spPr/>
      <dgm:t>
        <a:bodyPr/>
        <a:lstStyle/>
        <a:p>
          <a:r>
            <a:rPr lang="es-ES" sz="1800" b="1" dirty="0"/>
            <a:t>Leyes y reglamentos sobre Acceso a </a:t>
          </a:r>
          <a:r>
            <a:rPr lang="es-ES" sz="1800" b="1" dirty="0" err="1"/>
            <a:t>Inf</a:t>
          </a:r>
          <a:r>
            <a:rPr lang="es-ES" sz="1800" b="1" dirty="0"/>
            <a:t>., Transparencia, PDP, Archivos etc.</a:t>
          </a:r>
        </a:p>
      </dgm:t>
    </dgm:pt>
    <dgm:pt modelId="{7090F92F-FC17-4488-847E-13160DD146BA}" type="parTrans" cxnId="{44F83BB3-A676-49CD-92D4-0DA7D10E8B68}">
      <dgm:prSet/>
      <dgm:spPr/>
      <dgm:t>
        <a:bodyPr/>
        <a:lstStyle/>
        <a:p>
          <a:endParaRPr lang="es-ES"/>
        </a:p>
      </dgm:t>
    </dgm:pt>
    <dgm:pt modelId="{FBFBA871-78EF-47F9-B934-FA86022EA4B0}" type="sibTrans" cxnId="{44F83BB3-A676-49CD-92D4-0DA7D10E8B68}">
      <dgm:prSet/>
      <dgm:spPr/>
      <dgm:t>
        <a:bodyPr/>
        <a:lstStyle/>
        <a:p>
          <a:endParaRPr lang="es-ES"/>
        </a:p>
      </dgm:t>
    </dgm:pt>
    <dgm:pt modelId="{2EDC1E0E-BA6E-43A8-8BBE-9187B34535C6}">
      <dgm:prSet phldrT="[Texto]" custT="1"/>
      <dgm:spPr/>
      <dgm:t>
        <a:bodyPr/>
        <a:lstStyle/>
        <a:p>
          <a:r>
            <a:rPr lang="es-ES" sz="2000" b="1" dirty="0"/>
            <a:t>Políticas y normas interna</a:t>
          </a:r>
        </a:p>
      </dgm:t>
    </dgm:pt>
    <dgm:pt modelId="{9FF52498-9EEA-4CF3-A692-D546D198B979}" type="parTrans" cxnId="{6C1CA463-8184-47CF-B196-DFA1E6514F1B}">
      <dgm:prSet/>
      <dgm:spPr/>
      <dgm:t>
        <a:bodyPr/>
        <a:lstStyle/>
        <a:p>
          <a:endParaRPr lang="es-ES"/>
        </a:p>
      </dgm:t>
    </dgm:pt>
    <dgm:pt modelId="{B3008176-92F9-498F-9088-33D98DB2A90C}" type="sibTrans" cxnId="{6C1CA463-8184-47CF-B196-DFA1E6514F1B}">
      <dgm:prSet/>
      <dgm:spPr>
        <a:solidFill>
          <a:srgbClr val="CC66FF"/>
        </a:solidFill>
      </dgm:spPr>
      <dgm:t>
        <a:bodyPr/>
        <a:lstStyle/>
        <a:p>
          <a:endParaRPr lang="es-ES"/>
        </a:p>
      </dgm:t>
    </dgm:pt>
    <dgm:pt modelId="{43B6B00D-5B45-48B6-BA14-42CD1CDE80CF}">
      <dgm:prSet phldrT="[Texto]" custT="1"/>
      <dgm:spPr/>
      <dgm:t>
        <a:bodyPr/>
        <a:lstStyle/>
        <a:p>
          <a:r>
            <a:rPr lang="es-ES" sz="2000" b="1" dirty="0"/>
            <a:t>Jurisprudencia y  resoluciones</a:t>
          </a:r>
        </a:p>
      </dgm:t>
    </dgm:pt>
    <dgm:pt modelId="{0496EABA-F477-48A5-A74A-21CE49F23C1C}" type="parTrans" cxnId="{3489F682-4E90-47EC-8EA3-AA3747D44947}">
      <dgm:prSet/>
      <dgm:spPr/>
      <dgm:t>
        <a:bodyPr/>
        <a:lstStyle/>
        <a:p>
          <a:endParaRPr lang="es-ES"/>
        </a:p>
      </dgm:t>
    </dgm:pt>
    <dgm:pt modelId="{C52888FC-07B0-447D-914D-E646F7F4B260}" type="sibTrans" cxnId="{3489F682-4E90-47EC-8EA3-AA3747D44947}">
      <dgm:prSet/>
      <dgm:spPr/>
      <dgm:t>
        <a:bodyPr/>
        <a:lstStyle/>
        <a:p>
          <a:endParaRPr lang="es-ES"/>
        </a:p>
      </dgm:t>
    </dgm:pt>
    <dgm:pt modelId="{DC4AB021-42C4-42DA-8211-39AC77E8DB19}" type="pres">
      <dgm:prSet presAssocID="{8FB51EDC-7EE9-40E1-AEE4-7618B385615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23B885F-6659-45BD-9C0B-8F24CA9DBCD7}" type="pres">
      <dgm:prSet presAssocID="{E0F7336E-7961-4843-A5E1-833898EB9A15}" presName="dummy" presStyleCnt="0"/>
      <dgm:spPr/>
    </dgm:pt>
    <dgm:pt modelId="{F3A319F0-CC3B-4D9E-9E94-1806ACFDAEB2}" type="pres">
      <dgm:prSet presAssocID="{E0F7336E-7961-4843-A5E1-833898EB9A15}" presName="node" presStyleLbl="revTx" presStyleIdx="0" presStyleCnt="3" custScaleX="11192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186E1B8-80F1-4B13-891E-C2598DAE391B}" type="pres">
      <dgm:prSet presAssocID="{FBFBA871-78EF-47F9-B934-FA86022EA4B0}" presName="sibTrans" presStyleLbl="node1" presStyleIdx="0" presStyleCnt="3"/>
      <dgm:spPr/>
      <dgm:t>
        <a:bodyPr/>
        <a:lstStyle/>
        <a:p>
          <a:endParaRPr lang="es-ES"/>
        </a:p>
      </dgm:t>
    </dgm:pt>
    <dgm:pt modelId="{A6F022A7-793A-43F8-99EB-F503D894CCD5}" type="pres">
      <dgm:prSet presAssocID="{43B6B00D-5B45-48B6-BA14-42CD1CDE80CF}" presName="dummy" presStyleCnt="0"/>
      <dgm:spPr/>
    </dgm:pt>
    <dgm:pt modelId="{49D27180-1762-4F9B-B62D-61F003DD7D41}" type="pres">
      <dgm:prSet presAssocID="{43B6B00D-5B45-48B6-BA14-42CD1CDE80CF}" presName="node" presStyleLbl="revTx" presStyleIdx="1" presStyleCnt="3" custScaleX="10311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312FCE1-BD34-4B6D-871A-7128DBF84872}" type="pres">
      <dgm:prSet presAssocID="{C52888FC-07B0-447D-914D-E646F7F4B260}" presName="sibTrans" presStyleLbl="node1" presStyleIdx="1" presStyleCnt="3"/>
      <dgm:spPr/>
      <dgm:t>
        <a:bodyPr/>
        <a:lstStyle/>
        <a:p>
          <a:endParaRPr lang="es-ES"/>
        </a:p>
      </dgm:t>
    </dgm:pt>
    <dgm:pt modelId="{E1E1C97D-6B2C-4A37-A5CD-E6FE6F2D7822}" type="pres">
      <dgm:prSet presAssocID="{2EDC1E0E-BA6E-43A8-8BBE-9187B34535C6}" presName="dummy" presStyleCnt="0"/>
      <dgm:spPr/>
    </dgm:pt>
    <dgm:pt modelId="{7E72E43F-C0C9-4B02-8C06-B74B94EA37B2}" type="pres">
      <dgm:prSet presAssocID="{2EDC1E0E-BA6E-43A8-8BBE-9187B34535C6}" presName="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317989C-BB6D-4442-A438-1FE1DCBEFB2A}" type="pres">
      <dgm:prSet presAssocID="{B3008176-92F9-498F-9088-33D98DB2A90C}" presName="sibTrans" presStyleLbl="node1" presStyleIdx="2" presStyleCnt="3"/>
      <dgm:spPr/>
      <dgm:t>
        <a:bodyPr/>
        <a:lstStyle/>
        <a:p>
          <a:endParaRPr lang="es-ES"/>
        </a:p>
      </dgm:t>
    </dgm:pt>
  </dgm:ptLst>
  <dgm:cxnLst>
    <dgm:cxn modelId="{6C1CA463-8184-47CF-B196-DFA1E6514F1B}" srcId="{8FB51EDC-7EE9-40E1-AEE4-7618B3856151}" destId="{2EDC1E0E-BA6E-43A8-8BBE-9187B34535C6}" srcOrd="2" destOrd="0" parTransId="{9FF52498-9EEA-4CF3-A692-D546D198B979}" sibTransId="{B3008176-92F9-498F-9088-33D98DB2A90C}"/>
    <dgm:cxn modelId="{E9F40B12-ED4B-451A-BDBF-1B0630F2E2FE}" type="presOf" srcId="{FBFBA871-78EF-47F9-B934-FA86022EA4B0}" destId="{E186E1B8-80F1-4B13-891E-C2598DAE391B}" srcOrd="0" destOrd="0" presId="urn:microsoft.com/office/officeart/2005/8/layout/cycle1"/>
    <dgm:cxn modelId="{D92DAEC4-98D1-4AEF-A38D-F82BA277B7C6}" type="presOf" srcId="{B3008176-92F9-498F-9088-33D98DB2A90C}" destId="{3317989C-BB6D-4442-A438-1FE1DCBEFB2A}" srcOrd="0" destOrd="0" presId="urn:microsoft.com/office/officeart/2005/8/layout/cycle1"/>
    <dgm:cxn modelId="{3489F682-4E90-47EC-8EA3-AA3747D44947}" srcId="{8FB51EDC-7EE9-40E1-AEE4-7618B3856151}" destId="{43B6B00D-5B45-48B6-BA14-42CD1CDE80CF}" srcOrd="1" destOrd="0" parTransId="{0496EABA-F477-48A5-A74A-21CE49F23C1C}" sibTransId="{C52888FC-07B0-447D-914D-E646F7F4B260}"/>
    <dgm:cxn modelId="{B95CCF06-F600-45F0-BA07-2BB0C67C8267}" type="presOf" srcId="{2EDC1E0E-BA6E-43A8-8BBE-9187B34535C6}" destId="{7E72E43F-C0C9-4B02-8C06-B74B94EA37B2}" srcOrd="0" destOrd="0" presId="urn:microsoft.com/office/officeart/2005/8/layout/cycle1"/>
    <dgm:cxn modelId="{6874043C-FDB0-491F-B34A-E58B49F56019}" type="presOf" srcId="{43B6B00D-5B45-48B6-BA14-42CD1CDE80CF}" destId="{49D27180-1762-4F9B-B62D-61F003DD7D41}" srcOrd="0" destOrd="0" presId="urn:microsoft.com/office/officeart/2005/8/layout/cycle1"/>
    <dgm:cxn modelId="{B1B326CC-4DCD-4521-BE5A-5929CCEC54EA}" type="presOf" srcId="{C52888FC-07B0-447D-914D-E646F7F4B260}" destId="{2312FCE1-BD34-4B6D-871A-7128DBF84872}" srcOrd="0" destOrd="0" presId="urn:microsoft.com/office/officeart/2005/8/layout/cycle1"/>
    <dgm:cxn modelId="{F93D8BD3-A7A8-44BB-B513-0DE997586854}" type="presOf" srcId="{E0F7336E-7961-4843-A5E1-833898EB9A15}" destId="{F3A319F0-CC3B-4D9E-9E94-1806ACFDAEB2}" srcOrd="0" destOrd="0" presId="urn:microsoft.com/office/officeart/2005/8/layout/cycle1"/>
    <dgm:cxn modelId="{44F83BB3-A676-49CD-92D4-0DA7D10E8B68}" srcId="{8FB51EDC-7EE9-40E1-AEE4-7618B3856151}" destId="{E0F7336E-7961-4843-A5E1-833898EB9A15}" srcOrd="0" destOrd="0" parTransId="{7090F92F-FC17-4488-847E-13160DD146BA}" sibTransId="{FBFBA871-78EF-47F9-B934-FA86022EA4B0}"/>
    <dgm:cxn modelId="{497B69A9-0F1F-4BAD-9E65-3E4AB360B108}" type="presOf" srcId="{8FB51EDC-7EE9-40E1-AEE4-7618B3856151}" destId="{DC4AB021-42C4-42DA-8211-39AC77E8DB19}" srcOrd="0" destOrd="0" presId="urn:microsoft.com/office/officeart/2005/8/layout/cycle1"/>
    <dgm:cxn modelId="{69B409C2-558C-41DD-B88C-DB5EA268634A}" type="presParOf" srcId="{DC4AB021-42C4-42DA-8211-39AC77E8DB19}" destId="{623B885F-6659-45BD-9C0B-8F24CA9DBCD7}" srcOrd="0" destOrd="0" presId="urn:microsoft.com/office/officeart/2005/8/layout/cycle1"/>
    <dgm:cxn modelId="{4DF04F50-BE0A-4D18-A95A-DD072D7F6F44}" type="presParOf" srcId="{DC4AB021-42C4-42DA-8211-39AC77E8DB19}" destId="{F3A319F0-CC3B-4D9E-9E94-1806ACFDAEB2}" srcOrd="1" destOrd="0" presId="urn:microsoft.com/office/officeart/2005/8/layout/cycle1"/>
    <dgm:cxn modelId="{E1C6900E-B1E0-4AD4-BC76-9A49617DC4B1}" type="presParOf" srcId="{DC4AB021-42C4-42DA-8211-39AC77E8DB19}" destId="{E186E1B8-80F1-4B13-891E-C2598DAE391B}" srcOrd="2" destOrd="0" presId="urn:microsoft.com/office/officeart/2005/8/layout/cycle1"/>
    <dgm:cxn modelId="{6246A7A9-C07E-4993-99BB-37ECCA45A1DD}" type="presParOf" srcId="{DC4AB021-42C4-42DA-8211-39AC77E8DB19}" destId="{A6F022A7-793A-43F8-99EB-F503D894CCD5}" srcOrd="3" destOrd="0" presId="urn:microsoft.com/office/officeart/2005/8/layout/cycle1"/>
    <dgm:cxn modelId="{F816D59A-25BC-401A-A5FE-ACB5489B8066}" type="presParOf" srcId="{DC4AB021-42C4-42DA-8211-39AC77E8DB19}" destId="{49D27180-1762-4F9B-B62D-61F003DD7D41}" srcOrd="4" destOrd="0" presId="urn:microsoft.com/office/officeart/2005/8/layout/cycle1"/>
    <dgm:cxn modelId="{6EA5C362-53D8-4DDA-9DDD-F36C03838508}" type="presParOf" srcId="{DC4AB021-42C4-42DA-8211-39AC77E8DB19}" destId="{2312FCE1-BD34-4B6D-871A-7128DBF84872}" srcOrd="5" destOrd="0" presId="urn:microsoft.com/office/officeart/2005/8/layout/cycle1"/>
    <dgm:cxn modelId="{54F22C81-F727-4295-9E95-514D2A36917A}" type="presParOf" srcId="{DC4AB021-42C4-42DA-8211-39AC77E8DB19}" destId="{E1E1C97D-6B2C-4A37-A5CD-E6FE6F2D7822}" srcOrd="6" destOrd="0" presId="urn:microsoft.com/office/officeart/2005/8/layout/cycle1"/>
    <dgm:cxn modelId="{08AF5F53-92D5-45DC-A461-373CB513394A}" type="presParOf" srcId="{DC4AB021-42C4-42DA-8211-39AC77E8DB19}" destId="{7E72E43F-C0C9-4B02-8C06-B74B94EA37B2}" srcOrd="7" destOrd="0" presId="urn:microsoft.com/office/officeart/2005/8/layout/cycle1"/>
    <dgm:cxn modelId="{62E2CE80-C267-4693-8B0B-396E5C21EA66}" type="presParOf" srcId="{DC4AB021-42C4-42DA-8211-39AC77E8DB19}" destId="{3317989C-BB6D-4442-A438-1FE1DCBEFB2A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B0E16E-AD30-4EF5-85B3-7DEAF8AEBDD4}">
      <dsp:nvSpPr>
        <dsp:cNvPr id="0" name=""/>
        <dsp:cNvSpPr/>
      </dsp:nvSpPr>
      <dsp:spPr>
        <a:xfrm>
          <a:off x="4750" y="1010067"/>
          <a:ext cx="1821086" cy="649671"/>
        </a:xfrm>
        <a:prstGeom prst="rect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PRODUCCIÓN</a:t>
          </a:r>
        </a:p>
      </dsp:txBody>
      <dsp:txXfrm>
        <a:off x="4750" y="1010067"/>
        <a:ext cx="1821086" cy="649671"/>
      </dsp:txXfrm>
    </dsp:sp>
    <dsp:sp modelId="{D3F133A6-B463-4366-ABEA-9EDF0AEDD75A}">
      <dsp:nvSpPr>
        <dsp:cNvPr id="0" name=""/>
        <dsp:cNvSpPr/>
      </dsp:nvSpPr>
      <dsp:spPr>
        <a:xfrm>
          <a:off x="4750" y="1659739"/>
          <a:ext cx="1821086" cy="2041247"/>
        </a:xfrm>
        <a:prstGeom prst="rect">
          <a:avLst/>
        </a:prstGeom>
        <a:solidFill>
          <a:srgbClr val="8064A2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8064A2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es-ES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Creación o recepción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Distribución </a:t>
          </a:r>
          <a:r>
            <a:rPr lang="es-ES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Trámite</a:t>
          </a:r>
        </a:p>
      </dsp:txBody>
      <dsp:txXfrm>
        <a:off x="4750" y="1659739"/>
        <a:ext cx="1821086" cy="2041247"/>
      </dsp:txXfrm>
    </dsp:sp>
    <dsp:sp modelId="{A9419309-7AD9-4E1E-9652-B733F021D2D5}">
      <dsp:nvSpPr>
        <dsp:cNvPr id="0" name=""/>
        <dsp:cNvSpPr/>
      </dsp:nvSpPr>
      <dsp:spPr>
        <a:xfrm>
          <a:off x="2080789" y="1010067"/>
          <a:ext cx="1821086" cy="649671"/>
        </a:xfrm>
        <a:prstGeom prst="rect">
          <a:avLst/>
        </a:prstGeom>
        <a:solidFill>
          <a:srgbClr val="8064A2">
            <a:hueOff val="-1116192"/>
            <a:satOff val="6725"/>
            <a:lumOff val="539"/>
            <a:alphaOff val="0"/>
          </a:srgbClr>
        </a:solidFill>
        <a:ln w="25400" cap="flat" cmpd="sng" algn="ctr">
          <a:solidFill>
            <a:srgbClr val="8064A2">
              <a:hueOff val="-1116192"/>
              <a:satOff val="6725"/>
              <a:lumOff val="539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ORGANIZACIÓN</a:t>
          </a:r>
        </a:p>
      </dsp:txBody>
      <dsp:txXfrm>
        <a:off x="2080789" y="1010067"/>
        <a:ext cx="1821086" cy="649671"/>
      </dsp:txXfrm>
    </dsp:sp>
    <dsp:sp modelId="{1EF4484C-A169-4256-9F37-DFFFB2E4D983}">
      <dsp:nvSpPr>
        <dsp:cNvPr id="0" name=""/>
        <dsp:cNvSpPr/>
      </dsp:nvSpPr>
      <dsp:spPr>
        <a:xfrm>
          <a:off x="2080789" y="1659739"/>
          <a:ext cx="1821086" cy="2041247"/>
        </a:xfrm>
        <a:prstGeom prst="rect">
          <a:avLst/>
        </a:prstGeom>
        <a:solidFill>
          <a:srgbClr val="8064A2">
            <a:tint val="40000"/>
            <a:alpha val="90000"/>
            <a:hueOff val="-986427"/>
            <a:satOff val="5539"/>
            <a:lumOff val="352"/>
            <a:alphaOff val="0"/>
          </a:srgbClr>
        </a:solidFill>
        <a:ln w="25400" cap="flat" cmpd="sng" algn="ctr">
          <a:solidFill>
            <a:srgbClr val="8064A2">
              <a:tint val="40000"/>
              <a:alpha val="90000"/>
              <a:hueOff val="-986427"/>
              <a:satOff val="5539"/>
              <a:lumOff val="352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Identificación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Clasificación archivística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Ordenación, 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Descripción</a:t>
          </a:r>
        </a:p>
      </dsp:txBody>
      <dsp:txXfrm>
        <a:off x="2080789" y="1659739"/>
        <a:ext cx="1821086" cy="2041247"/>
      </dsp:txXfrm>
    </dsp:sp>
    <dsp:sp modelId="{46E3240E-9088-4AFA-BFE7-C57B0850AF45}">
      <dsp:nvSpPr>
        <dsp:cNvPr id="0" name=""/>
        <dsp:cNvSpPr/>
      </dsp:nvSpPr>
      <dsp:spPr>
        <a:xfrm>
          <a:off x="4156828" y="1010067"/>
          <a:ext cx="1821086" cy="649671"/>
        </a:xfrm>
        <a:prstGeom prst="rect">
          <a:avLst/>
        </a:prstGeom>
        <a:solidFill>
          <a:srgbClr val="8064A2">
            <a:hueOff val="-2232385"/>
            <a:satOff val="13449"/>
            <a:lumOff val="1078"/>
            <a:alphaOff val="0"/>
          </a:srgbClr>
        </a:solidFill>
        <a:ln w="25400" cap="flat" cmpd="sng" algn="ctr">
          <a:solidFill>
            <a:srgbClr val="8064A2">
              <a:hueOff val="-2232385"/>
              <a:satOff val="13449"/>
              <a:lumOff val="1078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ACCESO Y CONSULTA</a:t>
          </a:r>
        </a:p>
      </dsp:txBody>
      <dsp:txXfrm>
        <a:off x="4156828" y="1010067"/>
        <a:ext cx="1821086" cy="649671"/>
      </dsp:txXfrm>
    </dsp:sp>
    <dsp:sp modelId="{41154FEE-2382-4F1B-8EAA-1F21FD19CABD}">
      <dsp:nvSpPr>
        <dsp:cNvPr id="0" name=""/>
        <dsp:cNvSpPr/>
      </dsp:nvSpPr>
      <dsp:spPr>
        <a:xfrm>
          <a:off x="4156828" y="1659739"/>
          <a:ext cx="1821086" cy="2041247"/>
        </a:xfrm>
        <a:prstGeom prst="rect">
          <a:avLst/>
        </a:prstGeom>
        <a:solidFill>
          <a:srgbClr val="8064A2">
            <a:tint val="40000"/>
            <a:alpha val="90000"/>
            <a:hueOff val="-1972855"/>
            <a:satOff val="11079"/>
            <a:lumOff val="704"/>
            <a:alphaOff val="0"/>
          </a:srgbClr>
        </a:solidFill>
        <a:ln w="25400" cap="flat" cmpd="sng" algn="ctr">
          <a:solidFill>
            <a:srgbClr val="8064A2">
              <a:tint val="40000"/>
              <a:alpha val="90000"/>
              <a:hueOff val="-1972855"/>
              <a:satOff val="11079"/>
              <a:lumOff val="704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•"/>
          </a:pPr>
          <a:r>
            <a:rPr lang="es-ES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Políticas y servicios de acceso y consulta de los documentos </a:t>
          </a:r>
        </a:p>
      </dsp:txBody>
      <dsp:txXfrm>
        <a:off x="4156828" y="1659739"/>
        <a:ext cx="1821086" cy="2041247"/>
      </dsp:txXfrm>
    </dsp:sp>
    <dsp:sp modelId="{8CEEDF20-C4CE-4CCE-8BBD-D61CA7328D81}">
      <dsp:nvSpPr>
        <dsp:cNvPr id="0" name=""/>
        <dsp:cNvSpPr/>
      </dsp:nvSpPr>
      <dsp:spPr>
        <a:xfrm>
          <a:off x="6232867" y="1010067"/>
          <a:ext cx="1821086" cy="649671"/>
        </a:xfrm>
        <a:prstGeom prst="rect">
          <a:avLst/>
        </a:prstGeom>
        <a:solidFill>
          <a:srgbClr val="8064A2">
            <a:hueOff val="-3348577"/>
            <a:satOff val="20174"/>
            <a:lumOff val="1617"/>
            <a:alphaOff val="0"/>
          </a:srgbClr>
        </a:solidFill>
        <a:ln w="25400" cap="flat" cmpd="sng" algn="ctr">
          <a:solidFill>
            <a:srgbClr val="8064A2">
              <a:hueOff val="-3348577"/>
              <a:satOff val="20174"/>
              <a:lumOff val="1617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VALORACIÓN DOCUMENTAL</a:t>
          </a:r>
        </a:p>
      </dsp:txBody>
      <dsp:txXfrm>
        <a:off x="6232867" y="1010067"/>
        <a:ext cx="1821086" cy="649671"/>
      </dsp:txXfrm>
    </dsp:sp>
    <dsp:sp modelId="{D64AD3C0-97E7-4B50-998C-F77FEB790623}">
      <dsp:nvSpPr>
        <dsp:cNvPr id="0" name=""/>
        <dsp:cNvSpPr/>
      </dsp:nvSpPr>
      <dsp:spPr>
        <a:xfrm>
          <a:off x="6232867" y="1659739"/>
          <a:ext cx="1821086" cy="2041247"/>
        </a:xfrm>
        <a:prstGeom prst="rect">
          <a:avLst/>
        </a:prstGeom>
        <a:solidFill>
          <a:srgbClr val="8064A2">
            <a:tint val="40000"/>
            <a:alpha val="90000"/>
            <a:hueOff val="-2959282"/>
            <a:satOff val="16618"/>
            <a:lumOff val="1056"/>
            <a:alphaOff val="0"/>
          </a:srgbClr>
        </a:solidFill>
        <a:ln w="25400" cap="flat" cmpd="sng" algn="ctr">
          <a:solidFill>
            <a:srgbClr val="8064A2">
              <a:tint val="40000"/>
              <a:alpha val="90000"/>
              <a:hueOff val="-2959282"/>
              <a:satOff val="16618"/>
              <a:lumOff val="1056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Análisis e identificación de valores primarios y/o secundarios en los  documentos</a:t>
          </a:r>
        </a:p>
      </dsp:txBody>
      <dsp:txXfrm>
        <a:off x="6232867" y="1659739"/>
        <a:ext cx="1821086" cy="2041247"/>
      </dsp:txXfrm>
    </dsp:sp>
    <dsp:sp modelId="{DCA08F91-8CBF-4D3B-8D82-16BCEAB3FEA2}">
      <dsp:nvSpPr>
        <dsp:cNvPr id="0" name=""/>
        <dsp:cNvSpPr/>
      </dsp:nvSpPr>
      <dsp:spPr>
        <a:xfrm>
          <a:off x="8308906" y="1010067"/>
          <a:ext cx="1821086" cy="649671"/>
        </a:xfrm>
        <a:prstGeom prst="rect">
          <a:avLst/>
        </a:prstGeom>
        <a:solidFill>
          <a:srgbClr val="8064A2">
            <a:hueOff val="-4464770"/>
            <a:satOff val="26899"/>
            <a:lumOff val="2156"/>
            <a:alphaOff val="0"/>
          </a:srgbClr>
        </a:solidFill>
        <a:ln w="25400" cap="flat" cmpd="sng" algn="ctr">
          <a:solidFill>
            <a:srgbClr val="8064A2">
              <a:hueOff val="-4464770"/>
              <a:satOff val="26899"/>
              <a:lumOff val="2156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DISPOSICIÓN Y CONSERVACIÓN</a:t>
          </a:r>
        </a:p>
      </dsp:txBody>
      <dsp:txXfrm>
        <a:off x="8308906" y="1010067"/>
        <a:ext cx="1821086" cy="649671"/>
      </dsp:txXfrm>
    </dsp:sp>
    <dsp:sp modelId="{BB9F8FEF-F64B-4F65-BD91-5F1B127B00E8}">
      <dsp:nvSpPr>
        <dsp:cNvPr id="0" name=""/>
        <dsp:cNvSpPr/>
      </dsp:nvSpPr>
      <dsp:spPr>
        <a:xfrm>
          <a:off x="8308906" y="1659739"/>
          <a:ext cx="1821086" cy="2041247"/>
        </a:xfrm>
        <a:prstGeom prst="rect">
          <a:avLst/>
        </a:prstGeom>
        <a:solidFill>
          <a:srgbClr val="8064A2">
            <a:tint val="40000"/>
            <a:alpha val="90000"/>
            <a:hueOff val="-3945710"/>
            <a:satOff val="22157"/>
            <a:lumOff val="1408"/>
            <a:alphaOff val="0"/>
          </a:srgbClr>
        </a:solidFill>
        <a:ln w="25400" cap="flat" cmpd="sng" algn="ctr">
          <a:solidFill>
            <a:srgbClr val="8064A2">
              <a:tint val="40000"/>
              <a:alpha val="90000"/>
              <a:hueOff val="-3945710"/>
              <a:satOff val="22157"/>
              <a:lumOff val="1408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Selección sistemática de expedientes para transferencia, y conservación   o baja.</a:t>
          </a:r>
        </a:p>
      </dsp:txBody>
      <dsp:txXfrm>
        <a:off x="8308906" y="1659739"/>
        <a:ext cx="1821086" cy="20412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4186FB-F821-41B9-8D9F-4C5C9E37EA3E}">
      <dsp:nvSpPr>
        <dsp:cNvPr id="0" name=""/>
        <dsp:cNvSpPr/>
      </dsp:nvSpPr>
      <dsp:spPr>
        <a:xfrm>
          <a:off x="7680" y="681016"/>
          <a:ext cx="2295552" cy="1377331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  <a:alpha val="9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/>
            <a:t>Creación-Recepción</a:t>
          </a:r>
          <a:endParaRPr lang="es-ES" sz="2000" b="1" kern="1200" dirty="0"/>
        </a:p>
      </dsp:txBody>
      <dsp:txXfrm>
        <a:off x="48021" y="721357"/>
        <a:ext cx="2214870" cy="1296649"/>
      </dsp:txXfrm>
    </dsp:sp>
    <dsp:sp modelId="{462DA608-BA04-45B5-8C19-CDC96CBDDA12}">
      <dsp:nvSpPr>
        <dsp:cNvPr id="0" name=""/>
        <dsp:cNvSpPr/>
      </dsp:nvSpPr>
      <dsp:spPr>
        <a:xfrm>
          <a:off x="2505241" y="1085033"/>
          <a:ext cx="486657" cy="5692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400" kern="1200"/>
        </a:p>
      </dsp:txBody>
      <dsp:txXfrm>
        <a:off x="2505241" y="1198892"/>
        <a:ext cx="340660" cy="341579"/>
      </dsp:txXfrm>
    </dsp:sp>
    <dsp:sp modelId="{8C8AAC05-5369-4965-BC0A-DFD0C8C98B1F}">
      <dsp:nvSpPr>
        <dsp:cNvPr id="0" name=""/>
        <dsp:cNvSpPr/>
      </dsp:nvSpPr>
      <dsp:spPr>
        <a:xfrm>
          <a:off x="3221453" y="681016"/>
          <a:ext cx="2295552" cy="1377331"/>
        </a:xfrm>
        <a:prstGeom prst="roundRect">
          <a:avLst>
            <a:gd name="adj" fmla="val 10000"/>
          </a:avLst>
        </a:prstGeom>
        <a:solidFill>
          <a:schemeClr val="accent4">
            <a:lumMod val="75000"/>
            <a:alpha val="7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/>
            <a:t>Distribución</a:t>
          </a:r>
          <a:endParaRPr lang="es-ES" sz="2000" b="1" kern="1200" dirty="0"/>
        </a:p>
      </dsp:txBody>
      <dsp:txXfrm>
        <a:off x="3261794" y="721357"/>
        <a:ext cx="2214870" cy="1296649"/>
      </dsp:txXfrm>
    </dsp:sp>
    <dsp:sp modelId="{ADC42BD0-DE21-4EF5-BA2C-96D9DE560EBC}">
      <dsp:nvSpPr>
        <dsp:cNvPr id="0" name=""/>
        <dsp:cNvSpPr/>
      </dsp:nvSpPr>
      <dsp:spPr>
        <a:xfrm>
          <a:off x="5719014" y="1085033"/>
          <a:ext cx="486657" cy="5692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375112"/>
            <a:satOff val="-6927"/>
            <a:lumOff val="32127"/>
            <a:alphaOff val="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400" kern="1200"/>
        </a:p>
      </dsp:txBody>
      <dsp:txXfrm>
        <a:off x="5719014" y="1198892"/>
        <a:ext cx="340660" cy="341579"/>
      </dsp:txXfrm>
    </dsp:sp>
    <dsp:sp modelId="{2CB78A6D-F264-495C-B634-A9CAA48D12E1}">
      <dsp:nvSpPr>
        <dsp:cNvPr id="0" name=""/>
        <dsp:cNvSpPr/>
      </dsp:nvSpPr>
      <dsp:spPr>
        <a:xfrm>
          <a:off x="6435227" y="681016"/>
          <a:ext cx="2295552" cy="1377331"/>
        </a:xfrm>
        <a:prstGeom prst="roundRect">
          <a:avLst>
            <a:gd name="adj" fmla="val 10000"/>
          </a:avLst>
        </a:prstGeom>
        <a:solidFill>
          <a:srgbClr val="CC99FF">
            <a:alpha val="49804"/>
          </a:srgb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/>
            <a:t>Trámite</a:t>
          </a:r>
          <a:endParaRPr lang="es-ES" sz="2000" b="1" kern="1200" dirty="0"/>
        </a:p>
      </dsp:txBody>
      <dsp:txXfrm>
        <a:off x="6475568" y="721357"/>
        <a:ext cx="2214870" cy="12966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38C456-C819-4E70-A860-A6BAE2FFAC0E}">
      <dsp:nvSpPr>
        <dsp:cNvPr id="0" name=""/>
        <dsp:cNvSpPr/>
      </dsp:nvSpPr>
      <dsp:spPr>
        <a:xfrm>
          <a:off x="4485" y="936672"/>
          <a:ext cx="1961308" cy="1176784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/>
            <a:t>1. Identificación</a:t>
          </a:r>
        </a:p>
      </dsp:txBody>
      <dsp:txXfrm>
        <a:off x="38952" y="971139"/>
        <a:ext cx="1892374" cy="1107850"/>
      </dsp:txXfrm>
    </dsp:sp>
    <dsp:sp modelId="{5510D8E9-1F41-4DCC-B0DD-6DF88AC8F04A}">
      <dsp:nvSpPr>
        <dsp:cNvPr id="0" name=""/>
        <dsp:cNvSpPr/>
      </dsp:nvSpPr>
      <dsp:spPr>
        <a:xfrm>
          <a:off x="2138389" y="1281862"/>
          <a:ext cx="415797" cy="4864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kern="1200"/>
        </a:p>
      </dsp:txBody>
      <dsp:txXfrm>
        <a:off x="2138389" y="1379143"/>
        <a:ext cx="291058" cy="291842"/>
      </dsp:txXfrm>
    </dsp:sp>
    <dsp:sp modelId="{252E2306-6EA6-4E25-B95B-1064F0694B5A}">
      <dsp:nvSpPr>
        <dsp:cNvPr id="0" name=""/>
        <dsp:cNvSpPr/>
      </dsp:nvSpPr>
      <dsp:spPr>
        <a:xfrm>
          <a:off x="2750317" y="936672"/>
          <a:ext cx="1961308" cy="1176784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/>
            <a:t>2. Clasificación Archivística</a:t>
          </a:r>
        </a:p>
      </dsp:txBody>
      <dsp:txXfrm>
        <a:off x="2784784" y="971139"/>
        <a:ext cx="1892374" cy="1107850"/>
      </dsp:txXfrm>
    </dsp:sp>
    <dsp:sp modelId="{20CDEAC8-7622-402C-8DFB-0ABE5ED37C4F}">
      <dsp:nvSpPr>
        <dsp:cNvPr id="0" name=""/>
        <dsp:cNvSpPr/>
      </dsp:nvSpPr>
      <dsp:spPr>
        <a:xfrm>
          <a:off x="4884220" y="1281862"/>
          <a:ext cx="415797" cy="4864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kern="1200"/>
        </a:p>
      </dsp:txBody>
      <dsp:txXfrm>
        <a:off x="4884220" y="1379143"/>
        <a:ext cx="291058" cy="291842"/>
      </dsp:txXfrm>
    </dsp:sp>
    <dsp:sp modelId="{750A0B34-9031-4BF8-A15F-14EA38846034}">
      <dsp:nvSpPr>
        <dsp:cNvPr id="0" name=""/>
        <dsp:cNvSpPr/>
      </dsp:nvSpPr>
      <dsp:spPr>
        <a:xfrm>
          <a:off x="5496149" y="936672"/>
          <a:ext cx="1961308" cy="1176784"/>
        </a:xfrm>
        <a:prstGeom prst="roundRect">
          <a:avLst>
            <a:gd name="adj" fmla="val 10000"/>
          </a:avLst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/>
            <a:t>3. Ordenación</a:t>
          </a:r>
        </a:p>
      </dsp:txBody>
      <dsp:txXfrm>
        <a:off x="5530616" y="971139"/>
        <a:ext cx="1892374" cy="1107850"/>
      </dsp:txXfrm>
    </dsp:sp>
    <dsp:sp modelId="{DE68D12A-BFEA-4767-9151-9C05BEF6A6D1}">
      <dsp:nvSpPr>
        <dsp:cNvPr id="0" name=""/>
        <dsp:cNvSpPr/>
      </dsp:nvSpPr>
      <dsp:spPr>
        <a:xfrm>
          <a:off x="7630052" y="1281862"/>
          <a:ext cx="415797" cy="4864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kern="1200"/>
        </a:p>
      </dsp:txBody>
      <dsp:txXfrm>
        <a:off x="7630052" y="1379143"/>
        <a:ext cx="291058" cy="291842"/>
      </dsp:txXfrm>
    </dsp:sp>
    <dsp:sp modelId="{7EAAC71B-F209-4CA0-B7FD-07A7B0F2AB13}">
      <dsp:nvSpPr>
        <dsp:cNvPr id="0" name=""/>
        <dsp:cNvSpPr/>
      </dsp:nvSpPr>
      <dsp:spPr>
        <a:xfrm>
          <a:off x="8241980" y="936672"/>
          <a:ext cx="1961308" cy="1176784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/>
            <a:t>4. Descripción</a:t>
          </a:r>
        </a:p>
      </dsp:txBody>
      <dsp:txXfrm>
        <a:off x="8276447" y="971139"/>
        <a:ext cx="1892374" cy="11078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873EC7-C167-42C6-B5BE-ABDDF7FFAEBE}">
      <dsp:nvSpPr>
        <dsp:cNvPr id="0" name=""/>
        <dsp:cNvSpPr/>
      </dsp:nvSpPr>
      <dsp:spPr>
        <a:xfrm>
          <a:off x="1843404" y="1599"/>
          <a:ext cx="2765107" cy="866170"/>
        </a:xfrm>
        <a:prstGeom prst="rightArrow">
          <a:avLst>
            <a:gd name="adj1" fmla="val 75000"/>
            <a:gd name="adj2" fmla="val 50000"/>
          </a:avLst>
        </a:prstGeom>
        <a:solidFill>
          <a:srgbClr val="438086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38086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B9A7CD-C89E-4F44-A11E-7702D4642DE3}">
      <dsp:nvSpPr>
        <dsp:cNvPr id="0" name=""/>
        <dsp:cNvSpPr/>
      </dsp:nvSpPr>
      <dsp:spPr>
        <a:xfrm>
          <a:off x="0" y="1599"/>
          <a:ext cx="1843404" cy="866170"/>
        </a:xfrm>
        <a:prstGeom prst="roundRect">
          <a:avLst/>
        </a:prstGeom>
        <a:solidFill>
          <a:srgbClr val="438086">
            <a:hueOff val="0"/>
            <a:satOff val="0"/>
            <a:lumOff val="0"/>
            <a:alphaOff val="0"/>
          </a:srgb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Orgánicos</a:t>
          </a:r>
        </a:p>
      </dsp:txBody>
      <dsp:txXfrm>
        <a:off x="42283" y="43882"/>
        <a:ext cx="1758838" cy="781604"/>
      </dsp:txXfrm>
    </dsp:sp>
    <dsp:sp modelId="{909B09BD-6FB6-4E50-B7E9-B428BD0459A9}">
      <dsp:nvSpPr>
        <dsp:cNvPr id="0" name=""/>
        <dsp:cNvSpPr/>
      </dsp:nvSpPr>
      <dsp:spPr>
        <a:xfrm>
          <a:off x="1843404" y="954387"/>
          <a:ext cx="2765107" cy="866170"/>
        </a:xfrm>
        <a:prstGeom prst="rightArrow">
          <a:avLst>
            <a:gd name="adj1" fmla="val 75000"/>
            <a:gd name="adj2" fmla="val 50000"/>
          </a:avLst>
        </a:prstGeom>
        <a:solidFill>
          <a:srgbClr val="438086">
            <a:tint val="40000"/>
            <a:alpha val="90000"/>
            <a:hueOff val="1648417"/>
            <a:satOff val="2193"/>
            <a:lumOff val="392"/>
            <a:alphaOff val="0"/>
          </a:srgbClr>
        </a:solidFill>
        <a:ln w="25400" cap="flat" cmpd="sng" algn="ctr">
          <a:solidFill>
            <a:srgbClr val="438086">
              <a:tint val="40000"/>
              <a:alpha val="90000"/>
              <a:hueOff val="1648417"/>
              <a:satOff val="2193"/>
              <a:lumOff val="392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5441F5-A9EA-41F1-A38A-90918A684565}">
      <dsp:nvSpPr>
        <dsp:cNvPr id="0" name=""/>
        <dsp:cNvSpPr/>
      </dsp:nvSpPr>
      <dsp:spPr>
        <a:xfrm>
          <a:off x="0" y="954387"/>
          <a:ext cx="1843404" cy="866170"/>
        </a:xfrm>
        <a:prstGeom prst="roundRect">
          <a:avLst/>
        </a:prstGeom>
        <a:solidFill>
          <a:srgbClr val="438086">
            <a:hueOff val="1687997"/>
            <a:satOff val="625"/>
            <a:lumOff val="1912"/>
            <a:alphaOff val="0"/>
          </a:srgb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Únicos</a:t>
          </a:r>
        </a:p>
      </dsp:txBody>
      <dsp:txXfrm>
        <a:off x="42283" y="996670"/>
        <a:ext cx="1758838" cy="781604"/>
      </dsp:txXfrm>
    </dsp:sp>
    <dsp:sp modelId="{144CD980-03F7-4DA5-8D3C-FB2C0831A6B9}">
      <dsp:nvSpPr>
        <dsp:cNvPr id="0" name=""/>
        <dsp:cNvSpPr/>
      </dsp:nvSpPr>
      <dsp:spPr>
        <a:xfrm>
          <a:off x="1843404" y="1907174"/>
          <a:ext cx="2765107" cy="866170"/>
        </a:xfrm>
        <a:prstGeom prst="rightArrow">
          <a:avLst>
            <a:gd name="adj1" fmla="val 75000"/>
            <a:gd name="adj2" fmla="val 50000"/>
          </a:avLst>
        </a:prstGeom>
        <a:solidFill>
          <a:srgbClr val="438086">
            <a:tint val="40000"/>
            <a:alpha val="90000"/>
            <a:hueOff val="3296835"/>
            <a:satOff val="4387"/>
            <a:lumOff val="784"/>
            <a:alphaOff val="0"/>
          </a:srgbClr>
        </a:solidFill>
        <a:ln w="25400" cap="flat" cmpd="sng" algn="ctr">
          <a:solidFill>
            <a:srgbClr val="438086">
              <a:tint val="40000"/>
              <a:alpha val="90000"/>
              <a:hueOff val="3296835"/>
              <a:satOff val="4387"/>
              <a:lumOff val="784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176913-DD54-4AE9-AC36-B3B19FDCA39B}">
      <dsp:nvSpPr>
        <dsp:cNvPr id="0" name=""/>
        <dsp:cNvSpPr/>
      </dsp:nvSpPr>
      <dsp:spPr>
        <a:xfrm>
          <a:off x="0" y="1907174"/>
          <a:ext cx="1843404" cy="866170"/>
        </a:xfrm>
        <a:prstGeom prst="roundRect">
          <a:avLst/>
        </a:prstGeom>
        <a:solidFill>
          <a:srgbClr val="438086">
            <a:hueOff val="3375995"/>
            <a:satOff val="1250"/>
            <a:lumOff val="3823"/>
            <a:alphaOff val="0"/>
          </a:srgb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24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Seriados		</a:t>
          </a:r>
        </a:p>
      </dsp:txBody>
      <dsp:txXfrm>
        <a:off x="42283" y="1949457"/>
        <a:ext cx="1758838" cy="781604"/>
      </dsp:txXfrm>
    </dsp:sp>
    <dsp:sp modelId="{E25804FB-28FD-40ED-B472-8DD998E38DEB}">
      <dsp:nvSpPr>
        <dsp:cNvPr id="0" name=""/>
        <dsp:cNvSpPr/>
      </dsp:nvSpPr>
      <dsp:spPr>
        <a:xfrm>
          <a:off x="1843404" y="2859961"/>
          <a:ext cx="2765107" cy="866170"/>
        </a:xfrm>
        <a:prstGeom prst="rightArrow">
          <a:avLst>
            <a:gd name="adj1" fmla="val 75000"/>
            <a:gd name="adj2" fmla="val 50000"/>
          </a:avLst>
        </a:prstGeom>
        <a:solidFill>
          <a:srgbClr val="438086">
            <a:tint val="40000"/>
            <a:alpha val="90000"/>
            <a:hueOff val="4945252"/>
            <a:satOff val="6580"/>
            <a:lumOff val="1177"/>
            <a:alphaOff val="0"/>
          </a:srgbClr>
        </a:solidFill>
        <a:ln w="25400" cap="flat" cmpd="sng" algn="ctr">
          <a:solidFill>
            <a:srgbClr val="438086">
              <a:tint val="40000"/>
              <a:alpha val="90000"/>
              <a:hueOff val="4945252"/>
              <a:satOff val="6580"/>
              <a:lumOff val="1177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72CC53-E675-4F5A-9A14-AF8D9504ECDB}">
      <dsp:nvSpPr>
        <dsp:cNvPr id="0" name=""/>
        <dsp:cNvSpPr/>
      </dsp:nvSpPr>
      <dsp:spPr>
        <a:xfrm>
          <a:off x="0" y="2859961"/>
          <a:ext cx="1843404" cy="866170"/>
        </a:xfrm>
        <a:prstGeom prst="roundRect">
          <a:avLst/>
        </a:prstGeom>
        <a:solidFill>
          <a:srgbClr val="438086">
            <a:hueOff val="5063992"/>
            <a:satOff val="1876"/>
            <a:lumOff val="5735"/>
            <a:alphaOff val="0"/>
          </a:srgb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Estáticos</a:t>
          </a:r>
          <a:r>
            <a:rPr lang="es-MX" sz="20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	</a:t>
          </a:r>
        </a:p>
      </dsp:txBody>
      <dsp:txXfrm>
        <a:off x="42283" y="2902244"/>
        <a:ext cx="1758838" cy="781604"/>
      </dsp:txXfrm>
    </dsp:sp>
    <dsp:sp modelId="{1606B86D-5172-4717-9D19-9AC0A5287B2F}">
      <dsp:nvSpPr>
        <dsp:cNvPr id="0" name=""/>
        <dsp:cNvSpPr/>
      </dsp:nvSpPr>
      <dsp:spPr>
        <a:xfrm>
          <a:off x="1843404" y="3812748"/>
          <a:ext cx="2765107" cy="866170"/>
        </a:xfrm>
        <a:prstGeom prst="rightArrow">
          <a:avLst>
            <a:gd name="adj1" fmla="val 75000"/>
            <a:gd name="adj2" fmla="val 50000"/>
          </a:avLst>
        </a:prstGeom>
        <a:solidFill>
          <a:srgbClr val="438086">
            <a:tint val="40000"/>
            <a:alpha val="90000"/>
            <a:hueOff val="6593669"/>
            <a:satOff val="8774"/>
            <a:lumOff val="1569"/>
            <a:alphaOff val="0"/>
          </a:srgbClr>
        </a:solidFill>
        <a:ln w="25400" cap="flat" cmpd="sng" algn="ctr">
          <a:solidFill>
            <a:srgbClr val="438086">
              <a:tint val="40000"/>
              <a:alpha val="90000"/>
              <a:hueOff val="6593669"/>
              <a:satOff val="8774"/>
              <a:lumOff val="1569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F0581F-E1EA-4797-876A-5F02E59ACFD1}">
      <dsp:nvSpPr>
        <dsp:cNvPr id="0" name=""/>
        <dsp:cNvSpPr/>
      </dsp:nvSpPr>
      <dsp:spPr>
        <a:xfrm>
          <a:off x="0" y="3812748"/>
          <a:ext cx="1843404" cy="866170"/>
        </a:xfrm>
        <a:prstGeom prst="roundRect">
          <a:avLst/>
        </a:prstGeom>
        <a:solidFill>
          <a:srgbClr val="438086">
            <a:hueOff val="6751989"/>
            <a:satOff val="2501"/>
            <a:lumOff val="7646"/>
            <a:alphaOff val="0"/>
          </a:srgb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Auténticos</a:t>
          </a:r>
          <a:endParaRPr lang="es-MX" sz="20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2283" y="3855031"/>
        <a:ext cx="1758838" cy="78160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09C4F8-C3CD-4C8E-80A2-70F6465A0A44}">
      <dsp:nvSpPr>
        <dsp:cNvPr id="0" name=""/>
        <dsp:cNvSpPr/>
      </dsp:nvSpPr>
      <dsp:spPr>
        <a:xfrm>
          <a:off x="2358797" y="1467"/>
          <a:ext cx="1403085" cy="75081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/>
            <a:t>1. Solicitud</a:t>
          </a:r>
          <a:r>
            <a:rPr lang="es-MX" sz="2000" kern="1200" dirty="0"/>
            <a:t>	</a:t>
          </a:r>
        </a:p>
      </dsp:txBody>
      <dsp:txXfrm>
        <a:off x="2380788" y="23458"/>
        <a:ext cx="1359103" cy="706832"/>
      </dsp:txXfrm>
    </dsp:sp>
    <dsp:sp modelId="{262662E7-A4EF-4A16-A307-982F7C4C8A2B}">
      <dsp:nvSpPr>
        <dsp:cNvPr id="0" name=""/>
        <dsp:cNvSpPr/>
      </dsp:nvSpPr>
      <dsp:spPr>
        <a:xfrm rot="5400000">
          <a:off x="2919562" y="771053"/>
          <a:ext cx="281555" cy="3378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kern="1200"/>
        </a:p>
      </dsp:txBody>
      <dsp:txXfrm rot="-5400000">
        <a:off x="2958980" y="799208"/>
        <a:ext cx="202720" cy="197089"/>
      </dsp:txXfrm>
    </dsp:sp>
    <dsp:sp modelId="{1E5A8E31-E7DD-4B41-8504-4CABE1F0BAFC}">
      <dsp:nvSpPr>
        <dsp:cNvPr id="0" name=""/>
        <dsp:cNvSpPr/>
      </dsp:nvSpPr>
      <dsp:spPr>
        <a:xfrm>
          <a:off x="2358797" y="1127690"/>
          <a:ext cx="1403085" cy="750814"/>
        </a:xfrm>
        <a:prstGeom prst="roundRect">
          <a:avLst>
            <a:gd name="adj" fmla="val 1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/>
            <a:t>2. Respuesta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/>
            <a:t>+ Anexos</a:t>
          </a:r>
        </a:p>
      </dsp:txBody>
      <dsp:txXfrm>
        <a:off x="2380788" y="1149681"/>
        <a:ext cx="1359103" cy="706832"/>
      </dsp:txXfrm>
    </dsp:sp>
    <dsp:sp modelId="{CA9543DC-082F-48B7-93E1-7FBA4B07C523}">
      <dsp:nvSpPr>
        <dsp:cNvPr id="0" name=""/>
        <dsp:cNvSpPr/>
      </dsp:nvSpPr>
      <dsp:spPr>
        <a:xfrm rot="5400000">
          <a:off x="2919562" y="1897275"/>
          <a:ext cx="281555" cy="3378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kern="1200"/>
        </a:p>
      </dsp:txBody>
      <dsp:txXfrm rot="-5400000">
        <a:off x="2958980" y="1925430"/>
        <a:ext cx="202720" cy="197089"/>
      </dsp:txXfrm>
    </dsp:sp>
    <dsp:sp modelId="{526D2F8D-DFB2-45F9-8978-5E337CB5F489}">
      <dsp:nvSpPr>
        <dsp:cNvPr id="0" name=""/>
        <dsp:cNvSpPr/>
      </dsp:nvSpPr>
      <dsp:spPr>
        <a:xfrm>
          <a:off x="2358797" y="2253912"/>
          <a:ext cx="1403085" cy="750814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/>
            <a:t>3. Otros documentos</a:t>
          </a:r>
        </a:p>
      </dsp:txBody>
      <dsp:txXfrm>
        <a:off x="2380788" y="2275903"/>
        <a:ext cx="1359103" cy="70683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43E847-8E91-4B94-966D-764E087D351E}">
      <dsp:nvSpPr>
        <dsp:cNvPr id="0" name=""/>
        <dsp:cNvSpPr/>
      </dsp:nvSpPr>
      <dsp:spPr>
        <a:xfrm>
          <a:off x="643072" y="0"/>
          <a:ext cx="6181886" cy="4311079"/>
        </a:xfrm>
        <a:prstGeom prst="rightArrow">
          <a:avLst/>
        </a:prstGeom>
        <a:solidFill>
          <a:srgbClr val="00808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F3F5534-8E76-4746-96E4-F313698D11E3}">
      <dsp:nvSpPr>
        <dsp:cNvPr id="0" name=""/>
        <dsp:cNvSpPr/>
      </dsp:nvSpPr>
      <dsp:spPr>
        <a:xfrm>
          <a:off x="3551" y="1293323"/>
          <a:ext cx="2343776" cy="1724431"/>
        </a:xfrm>
        <a:prstGeom prst="roundRect">
          <a:avLst/>
        </a:prstGeom>
        <a:solidFill>
          <a:srgbClr val="B1F276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i="0" kern="1200" dirty="0"/>
            <a:t>PRIMERA EDAD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i="0" kern="1200" dirty="0"/>
            <a:t>Fase Activa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i="0" kern="1200" dirty="0"/>
            <a:t>Uso para gestión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i="0" kern="1200" dirty="0"/>
            <a:t>+ Consultas</a:t>
          </a:r>
          <a:r>
            <a:rPr lang="es-MX" sz="1800" b="1" kern="1200" dirty="0"/>
            <a:t>		</a:t>
          </a:r>
        </a:p>
      </dsp:txBody>
      <dsp:txXfrm>
        <a:off x="87731" y="1377503"/>
        <a:ext cx="2175416" cy="1556071"/>
      </dsp:txXfrm>
    </dsp:sp>
    <dsp:sp modelId="{E8591371-0E9A-4F3B-94F0-F9096599DE37}">
      <dsp:nvSpPr>
        <dsp:cNvPr id="0" name=""/>
        <dsp:cNvSpPr/>
      </dsp:nvSpPr>
      <dsp:spPr>
        <a:xfrm>
          <a:off x="2464515" y="1293323"/>
          <a:ext cx="2343776" cy="1724431"/>
        </a:xfrm>
        <a:prstGeom prst="roundRect">
          <a:avLst/>
        </a:prstGeom>
        <a:solidFill>
          <a:srgbClr val="C888DC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b="1" i="0" kern="1200" dirty="0">
              <a:effectLst/>
            </a:rPr>
            <a:t>SEGUNDA EDAD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b="1" i="0" kern="1200" dirty="0">
              <a:effectLst/>
            </a:rPr>
            <a:t>Fase </a:t>
          </a:r>
          <a:r>
            <a:rPr lang="es-MX" sz="1900" b="1" i="0" kern="1200" dirty="0" err="1">
              <a:effectLst/>
            </a:rPr>
            <a:t>Semiactiva</a:t>
          </a:r>
          <a:endParaRPr lang="es-MX" sz="1900" b="1" i="0" kern="1200" dirty="0">
            <a:effectLst/>
          </a:endParaRP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b="1" i="0" kern="1200" dirty="0">
              <a:effectLst/>
            </a:rPr>
            <a:t>Uso precautorio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b="1" i="0" kern="1200" dirty="0"/>
            <a:t>- Consultas</a:t>
          </a:r>
          <a:endParaRPr lang="es-MX" sz="1900" kern="1200" dirty="0"/>
        </a:p>
      </dsp:txBody>
      <dsp:txXfrm>
        <a:off x="2548695" y="1377503"/>
        <a:ext cx="2175416" cy="1556071"/>
      </dsp:txXfrm>
    </dsp:sp>
    <dsp:sp modelId="{E86C5335-9E6C-4F31-84D8-DF87CF9E2BAB}">
      <dsp:nvSpPr>
        <dsp:cNvPr id="0" name=""/>
        <dsp:cNvSpPr/>
      </dsp:nvSpPr>
      <dsp:spPr>
        <a:xfrm>
          <a:off x="4929031" y="1292530"/>
          <a:ext cx="2343776" cy="1724431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i="0" kern="1200" dirty="0">
              <a:solidFill>
                <a:schemeClr val="bg1"/>
              </a:solidFill>
              <a:effectLst/>
            </a:rPr>
            <a:t>TERCERA EDAD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i="0" kern="1200" dirty="0">
              <a:solidFill>
                <a:schemeClr val="bg1"/>
              </a:solidFill>
              <a:effectLst/>
            </a:rPr>
            <a:t>Fase Histórica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i="0" kern="1200" dirty="0">
              <a:solidFill>
                <a:schemeClr val="bg1"/>
              </a:solidFill>
            </a:rPr>
            <a:t>Usos para investigación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i="0" kern="1200" dirty="0">
              <a:solidFill>
                <a:schemeClr val="bg1"/>
              </a:solidFill>
            </a:rPr>
            <a:t>Consultas esporádicas</a:t>
          </a:r>
        </a:p>
      </dsp:txBody>
      <dsp:txXfrm>
        <a:off x="5013211" y="1376710"/>
        <a:ext cx="2175416" cy="155607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394BF4-1F79-4E29-8480-D882CB6C97CA}">
      <dsp:nvSpPr>
        <dsp:cNvPr id="0" name=""/>
        <dsp:cNvSpPr/>
      </dsp:nvSpPr>
      <dsp:spPr>
        <a:xfrm>
          <a:off x="4085" y="1332668"/>
          <a:ext cx="2082649" cy="1717750"/>
        </a:xfrm>
        <a:prstGeom prst="roundRect">
          <a:avLst>
            <a:gd name="adj" fmla="val 10000"/>
          </a:avLst>
        </a:prstGeom>
        <a:solidFill>
          <a:srgbClr val="B1F276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MX" sz="1600" kern="1200" dirty="0"/>
        </a:p>
        <a:p>
          <a:pPr marL="228600" lvl="1" indent="-228600" algn="ctr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2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ARCHIVO DE TRÁMITE</a:t>
          </a:r>
          <a:r>
            <a:rPr lang="es-MX" sz="1600" kern="1200"/>
            <a:t>	</a:t>
          </a:r>
          <a:endParaRPr lang="es-MX" sz="1600" kern="1200" dirty="0"/>
        </a:p>
      </dsp:txBody>
      <dsp:txXfrm>
        <a:off x="43615" y="1372198"/>
        <a:ext cx="2003589" cy="1270601"/>
      </dsp:txXfrm>
    </dsp:sp>
    <dsp:sp modelId="{334D1DFF-3135-40D6-A8A2-D69A5F1327DA}">
      <dsp:nvSpPr>
        <dsp:cNvPr id="0" name=""/>
        <dsp:cNvSpPr/>
      </dsp:nvSpPr>
      <dsp:spPr>
        <a:xfrm>
          <a:off x="1139995" y="1396231"/>
          <a:ext cx="2684124" cy="2684124"/>
        </a:xfrm>
        <a:prstGeom prst="leftCircularArrow">
          <a:avLst>
            <a:gd name="adj1" fmla="val 2575"/>
            <a:gd name="adj2" fmla="val 312595"/>
            <a:gd name="adj3" fmla="val 2151860"/>
            <a:gd name="adj4" fmla="val 9088244"/>
            <a:gd name="adj5" fmla="val 3004"/>
          </a:avLst>
        </a:prstGeom>
        <a:solidFill>
          <a:srgbClr val="7030A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C1C9C6-B1D6-4D27-850D-422AE8980982}">
      <dsp:nvSpPr>
        <dsp:cNvPr id="0" name=""/>
        <dsp:cNvSpPr/>
      </dsp:nvSpPr>
      <dsp:spPr>
        <a:xfrm>
          <a:off x="466897" y="2682329"/>
          <a:ext cx="1851244" cy="73617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i="0" kern="1200" dirty="0">
              <a:solidFill>
                <a:schemeClr val="accent1">
                  <a:lumMod val="10000"/>
                </a:schemeClr>
              </a:solidFill>
            </a:rPr>
            <a:t>Primera edad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i="0" kern="1200" dirty="0">
              <a:solidFill>
                <a:schemeClr val="accent1">
                  <a:lumMod val="10000"/>
                </a:schemeClr>
              </a:solidFill>
            </a:rPr>
            <a:t>Fase Activa</a:t>
          </a:r>
        </a:p>
      </dsp:txBody>
      <dsp:txXfrm>
        <a:off x="488459" y="2703891"/>
        <a:ext cx="1808120" cy="693054"/>
      </dsp:txXfrm>
    </dsp:sp>
    <dsp:sp modelId="{72AFE55C-7FE1-49A8-9E4D-FF6B47965701}">
      <dsp:nvSpPr>
        <dsp:cNvPr id="0" name=""/>
        <dsp:cNvSpPr/>
      </dsp:nvSpPr>
      <dsp:spPr>
        <a:xfrm>
          <a:off x="2647245" y="1215249"/>
          <a:ext cx="2799893" cy="2029865"/>
        </a:xfrm>
        <a:prstGeom prst="roundRect">
          <a:avLst>
            <a:gd name="adj" fmla="val 10000"/>
          </a:avLst>
        </a:prstGeom>
        <a:solidFill>
          <a:srgbClr val="C888DC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MX" sz="2000" b="1" kern="1200" dirty="0"/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ARCHIVO DE CONCENTRACIÓN</a:t>
          </a:r>
          <a:endParaRPr lang="es-MX" sz="2000" b="1" kern="1200" dirty="0"/>
        </a:p>
      </dsp:txBody>
      <dsp:txXfrm>
        <a:off x="2693958" y="1696933"/>
        <a:ext cx="2706467" cy="1501468"/>
      </dsp:txXfrm>
    </dsp:sp>
    <dsp:sp modelId="{94A76120-0D85-4F87-A1F6-A4C2B6EE6F56}">
      <dsp:nvSpPr>
        <dsp:cNvPr id="0" name=""/>
        <dsp:cNvSpPr/>
      </dsp:nvSpPr>
      <dsp:spPr>
        <a:xfrm>
          <a:off x="4240974" y="58792"/>
          <a:ext cx="2590615" cy="2881919"/>
        </a:xfrm>
        <a:prstGeom prst="circularArrow">
          <a:avLst>
            <a:gd name="adj1" fmla="val 2398"/>
            <a:gd name="adj2" fmla="val 289951"/>
            <a:gd name="adj3" fmla="val 19550252"/>
            <a:gd name="adj4" fmla="val 12591224"/>
            <a:gd name="adj5" fmla="val 2798"/>
          </a:avLst>
        </a:prstGeom>
        <a:solidFill>
          <a:srgbClr val="7030A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1CAB32-5E03-419E-B1B8-DD49E5EBFEF5}">
      <dsp:nvSpPr>
        <dsp:cNvPr id="0" name=""/>
        <dsp:cNvSpPr/>
      </dsp:nvSpPr>
      <dsp:spPr>
        <a:xfrm>
          <a:off x="3206245" y="923710"/>
          <a:ext cx="2376109" cy="89519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i="0" kern="1200" dirty="0">
              <a:solidFill>
                <a:schemeClr val="tx1"/>
              </a:solidFill>
            </a:rPr>
            <a:t>Segunda edad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i="0" kern="1200" dirty="0">
              <a:solidFill>
                <a:schemeClr val="tx1"/>
              </a:solidFill>
            </a:rPr>
            <a:t>Fase </a:t>
          </a:r>
          <a:r>
            <a:rPr lang="es-MX" sz="2000" b="1" i="0" kern="1200" dirty="0" err="1">
              <a:solidFill>
                <a:schemeClr val="tx1"/>
              </a:solidFill>
            </a:rPr>
            <a:t>Semiactiva</a:t>
          </a:r>
          <a:r>
            <a:rPr lang="es-MX" sz="1600" kern="1200" dirty="0"/>
            <a:t>	</a:t>
          </a:r>
        </a:p>
      </dsp:txBody>
      <dsp:txXfrm>
        <a:off x="3232464" y="949929"/>
        <a:ext cx="2323671" cy="842755"/>
      </dsp:txXfrm>
    </dsp:sp>
    <dsp:sp modelId="{FA1FB5D1-719D-468D-A1E6-D79F943FF837}">
      <dsp:nvSpPr>
        <dsp:cNvPr id="0" name=""/>
        <dsp:cNvSpPr/>
      </dsp:nvSpPr>
      <dsp:spPr>
        <a:xfrm>
          <a:off x="5948592" y="1302659"/>
          <a:ext cx="2082649" cy="1717750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MX" sz="2600" kern="1200" dirty="0"/>
        </a:p>
        <a:p>
          <a:pPr marL="228600" lvl="1" indent="-228600" algn="ctr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200" b="1" kern="1200" dirty="0">
              <a:effectLst/>
            </a:rPr>
            <a:t>ARCHIVO HISTÓRICO</a:t>
          </a:r>
          <a:endParaRPr lang="es-MX" sz="2200" kern="1200" dirty="0">
            <a:effectLst/>
          </a:endParaRPr>
        </a:p>
      </dsp:txBody>
      <dsp:txXfrm>
        <a:off x="5988122" y="1342189"/>
        <a:ext cx="2003589" cy="1270601"/>
      </dsp:txXfrm>
    </dsp:sp>
    <dsp:sp modelId="{F4F32711-3D0A-4ECB-8544-02B852656E63}">
      <dsp:nvSpPr>
        <dsp:cNvPr id="0" name=""/>
        <dsp:cNvSpPr/>
      </dsp:nvSpPr>
      <dsp:spPr>
        <a:xfrm>
          <a:off x="6115706" y="2598802"/>
          <a:ext cx="1851244" cy="73617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i="0" kern="1200" dirty="0">
              <a:solidFill>
                <a:schemeClr val="tx1"/>
              </a:solidFill>
              <a:effectLst/>
            </a:rPr>
            <a:t>Tercera edad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i="0" kern="1200" dirty="0">
              <a:solidFill>
                <a:schemeClr val="tx1"/>
              </a:solidFill>
              <a:effectLst/>
            </a:rPr>
            <a:t>Fase Inactiva</a:t>
          </a:r>
        </a:p>
      </dsp:txBody>
      <dsp:txXfrm>
        <a:off x="6137268" y="2620364"/>
        <a:ext cx="1808120" cy="69305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989D9C-EA1A-4D20-B953-9D1767090754}">
      <dsp:nvSpPr>
        <dsp:cNvPr id="0" name=""/>
        <dsp:cNvSpPr/>
      </dsp:nvSpPr>
      <dsp:spPr>
        <a:xfrm>
          <a:off x="2" y="0"/>
          <a:ext cx="8064891" cy="4009676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F5BACE-3B99-4536-AB1E-EC71B538840F}">
      <dsp:nvSpPr>
        <dsp:cNvPr id="0" name=""/>
        <dsp:cNvSpPr/>
      </dsp:nvSpPr>
      <dsp:spPr>
        <a:xfrm>
          <a:off x="0" y="101452"/>
          <a:ext cx="2360083" cy="3806770"/>
        </a:xfrm>
        <a:prstGeom prst="roundRect">
          <a:avLst/>
        </a:prstGeom>
        <a:solidFill>
          <a:srgbClr val="B4DF85"/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ARCHIVO DE TRÁMITE</a:t>
          </a:r>
          <a:r>
            <a:rPr lang="es-ES" sz="17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/>
            <a:t>Unidad responsable de administrar documentos de uso cotidiano y necesario para el ejercicio de las atribuciones de una unidad administrativa.</a:t>
          </a:r>
          <a:endParaRPr lang="es-MX" sz="1600" kern="1200" dirty="0"/>
        </a:p>
      </dsp:txBody>
      <dsp:txXfrm>
        <a:off x="115210" y="216662"/>
        <a:ext cx="2129663" cy="3576350"/>
      </dsp:txXfrm>
    </dsp:sp>
    <dsp:sp modelId="{E89E0A02-24BF-4EF9-A6E8-00A507B46936}">
      <dsp:nvSpPr>
        <dsp:cNvPr id="0" name=""/>
        <dsp:cNvSpPr/>
      </dsp:nvSpPr>
      <dsp:spPr>
        <a:xfrm>
          <a:off x="2577069" y="95751"/>
          <a:ext cx="2364606" cy="3783209"/>
        </a:xfrm>
        <a:prstGeom prst="roundRect">
          <a:avLst/>
        </a:prstGeom>
        <a:solidFill>
          <a:srgbClr val="CC99FF"/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ARCHIVO DE CONCENTRACIÓN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/>
            <a:t>Unidad responsable de administrar documentos, con consulta es esporádica por parte de las unidades administrativas. Resguarda los documentos  hasta su destino final.</a:t>
          </a:r>
          <a:endParaRPr lang="es-MX" sz="1700" kern="1200" dirty="0"/>
        </a:p>
      </dsp:txBody>
      <dsp:txXfrm>
        <a:off x="2692500" y="211182"/>
        <a:ext cx="2133744" cy="3552347"/>
      </dsp:txXfrm>
    </dsp:sp>
    <dsp:sp modelId="{36CD5DF7-CE75-41E3-8A4F-D16C5CB7B888}">
      <dsp:nvSpPr>
        <dsp:cNvPr id="0" name=""/>
        <dsp:cNvSpPr/>
      </dsp:nvSpPr>
      <dsp:spPr>
        <a:xfrm>
          <a:off x="5251450" y="57282"/>
          <a:ext cx="2519258" cy="3895111"/>
        </a:xfrm>
        <a:prstGeom prst="round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ARCHIVO HISTÓRICO</a:t>
          </a:r>
          <a:r>
            <a:rPr lang="es-ES" sz="1600" b="1" kern="1200" dirty="0"/>
            <a:t>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/>
            <a:t>Unidad responsable de administrar, organizar, describir, conservar y divulgar la memoria documental institucional, así como la integrada por documentos o colecciones documentales  de relevancia para la memoria nacional.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u="sng" kern="1200" dirty="0"/>
            <a:t>Fuente de acceso público </a:t>
          </a:r>
          <a:endParaRPr lang="es-MX" sz="1600" b="1" u="sng" kern="1200" dirty="0"/>
        </a:p>
      </dsp:txBody>
      <dsp:txXfrm>
        <a:off x="5374430" y="180262"/>
        <a:ext cx="2273298" cy="364915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A319F0-CC3B-4D9E-9E94-1806ACFDAEB2}">
      <dsp:nvSpPr>
        <dsp:cNvPr id="0" name=""/>
        <dsp:cNvSpPr/>
      </dsp:nvSpPr>
      <dsp:spPr>
        <a:xfrm>
          <a:off x="4317474" y="363213"/>
          <a:ext cx="2073712" cy="18528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/>
            <a:t>Leyes y reglamentos sobre Acceso a </a:t>
          </a:r>
          <a:r>
            <a:rPr lang="es-ES" sz="1800" b="1" kern="1200" dirty="0" err="1"/>
            <a:t>Inf</a:t>
          </a:r>
          <a:r>
            <a:rPr lang="es-ES" sz="1800" b="1" kern="1200" dirty="0"/>
            <a:t>., Transparencia, PDP, Archivos etc.</a:t>
          </a:r>
        </a:p>
      </dsp:txBody>
      <dsp:txXfrm>
        <a:off x="4317474" y="363213"/>
        <a:ext cx="2073712" cy="1852852"/>
      </dsp:txXfrm>
    </dsp:sp>
    <dsp:sp modelId="{E186E1B8-80F1-4B13-891E-C2598DAE391B}">
      <dsp:nvSpPr>
        <dsp:cNvPr id="0" name=""/>
        <dsp:cNvSpPr/>
      </dsp:nvSpPr>
      <dsp:spPr>
        <a:xfrm>
          <a:off x="1607792" y="-778"/>
          <a:ext cx="4378840" cy="4378840"/>
        </a:xfrm>
        <a:prstGeom prst="circularArrow">
          <a:avLst>
            <a:gd name="adj1" fmla="val 8251"/>
            <a:gd name="adj2" fmla="val 576349"/>
            <a:gd name="adj3" fmla="val 2897978"/>
            <a:gd name="adj4" fmla="val 52435"/>
            <a:gd name="adj5" fmla="val 9626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9D27180-1762-4F9B-B62D-61F003DD7D41}">
      <dsp:nvSpPr>
        <dsp:cNvPr id="0" name=""/>
        <dsp:cNvSpPr/>
      </dsp:nvSpPr>
      <dsp:spPr>
        <a:xfrm>
          <a:off x="2841900" y="3060220"/>
          <a:ext cx="1910624" cy="18528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/>
            <a:t>Jurisprudencia y  resoluciones</a:t>
          </a:r>
        </a:p>
      </dsp:txBody>
      <dsp:txXfrm>
        <a:off x="2841900" y="3060220"/>
        <a:ext cx="1910624" cy="1852852"/>
      </dsp:txXfrm>
    </dsp:sp>
    <dsp:sp modelId="{2312FCE1-BD34-4B6D-871A-7128DBF84872}">
      <dsp:nvSpPr>
        <dsp:cNvPr id="0" name=""/>
        <dsp:cNvSpPr/>
      </dsp:nvSpPr>
      <dsp:spPr>
        <a:xfrm>
          <a:off x="1607792" y="-778"/>
          <a:ext cx="4378840" cy="4378840"/>
        </a:xfrm>
        <a:prstGeom prst="circularArrow">
          <a:avLst>
            <a:gd name="adj1" fmla="val 8251"/>
            <a:gd name="adj2" fmla="val 576349"/>
            <a:gd name="adj3" fmla="val 10171215"/>
            <a:gd name="adj4" fmla="val 7325672"/>
            <a:gd name="adj5" fmla="val 9626"/>
          </a:avLst>
        </a:prstGeom>
        <a:gradFill rotWithShape="0">
          <a:gsLst>
            <a:gs pos="0">
              <a:schemeClr val="accent2">
                <a:hueOff val="-7200000"/>
                <a:satOff val="-25001"/>
                <a:lumOff val="30001"/>
                <a:alphaOff val="0"/>
                <a:shade val="51000"/>
                <a:satMod val="130000"/>
              </a:schemeClr>
            </a:gs>
            <a:gs pos="80000">
              <a:schemeClr val="accent2">
                <a:hueOff val="-7200000"/>
                <a:satOff val="-25001"/>
                <a:lumOff val="30001"/>
                <a:alphaOff val="0"/>
                <a:shade val="93000"/>
                <a:satMod val="130000"/>
              </a:schemeClr>
            </a:gs>
            <a:gs pos="100000">
              <a:schemeClr val="accent2">
                <a:hueOff val="-7200000"/>
                <a:satOff val="-25001"/>
                <a:lumOff val="3000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E72E43F-C0C9-4B02-8C06-B74B94EA37B2}">
      <dsp:nvSpPr>
        <dsp:cNvPr id="0" name=""/>
        <dsp:cNvSpPr/>
      </dsp:nvSpPr>
      <dsp:spPr>
        <a:xfrm>
          <a:off x="1313668" y="363213"/>
          <a:ext cx="1852852" cy="18528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/>
            <a:t>Políticas y normas interna</a:t>
          </a:r>
        </a:p>
      </dsp:txBody>
      <dsp:txXfrm>
        <a:off x="1313668" y="363213"/>
        <a:ext cx="1852852" cy="1852852"/>
      </dsp:txXfrm>
    </dsp:sp>
    <dsp:sp modelId="{3317989C-BB6D-4442-A438-1FE1DCBEFB2A}">
      <dsp:nvSpPr>
        <dsp:cNvPr id="0" name=""/>
        <dsp:cNvSpPr/>
      </dsp:nvSpPr>
      <dsp:spPr>
        <a:xfrm>
          <a:off x="1607792" y="-778"/>
          <a:ext cx="4378840" cy="4378840"/>
        </a:xfrm>
        <a:prstGeom prst="circularArrow">
          <a:avLst>
            <a:gd name="adj1" fmla="val 8251"/>
            <a:gd name="adj2" fmla="val 576349"/>
            <a:gd name="adj3" fmla="val 16632812"/>
            <a:gd name="adj4" fmla="val 14967923"/>
            <a:gd name="adj5" fmla="val 9626"/>
          </a:avLst>
        </a:prstGeom>
        <a:solidFill>
          <a:srgbClr val="CC66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41C1713-76E7-4CF9-B90C-6851C9E1B61F}" type="datetimeFigureOut">
              <a:rPr lang="es-ES"/>
              <a:pPr>
                <a:defRPr/>
              </a:pPr>
              <a:t>16/08/2018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0DE77071-4DA9-44C7-820D-CA26462314AA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04E7010-9F3D-4E34-AA87-7B9896D40CF3}" type="datetimeFigureOut">
              <a:rPr lang="es-ES"/>
              <a:pPr>
                <a:defRPr/>
              </a:pPr>
              <a:t>16/08/2018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6012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pPr lvl="0"/>
            <a:endParaRPr lang="es-ES" noProof="0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8638" cy="4183063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92DC3321-4C1B-42A1-8660-87B5823A65F9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A54924-8B0F-4B95-952A-B6302CE4BC27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01054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7988" y="696913"/>
            <a:ext cx="6196012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11131361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7988" y="696913"/>
            <a:ext cx="6196012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3650877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7988" y="696913"/>
            <a:ext cx="6196012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34531698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7988" y="696913"/>
            <a:ext cx="6196012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19859774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7988" y="696913"/>
            <a:ext cx="6196012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39853910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7988" y="696913"/>
            <a:ext cx="6196012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s-MX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8507" fontAlgn="auto">
              <a:spcBef>
                <a:spcPts val="0"/>
              </a:spcBef>
              <a:spcAft>
                <a:spcPts val="0"/>
              </a:spcAft>
              <a:defRPr/>
            </a:pPr>
            <a:fld id="{4EA54924-8B0F-4B95-952A-B6302CE4BC27}" type="slidenum">
              <a:rPr lang="es-MX">
                <a:solidFill>
                  <a:prstClr val="black"/>
                </a:solidFill>
                <a:latin typeface="Calibri"/>
              </a:rPr>
              <a:pPr defTabSz="948507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es-MX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2581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C3321-4C1B-42A1-8660-87B5823A65F9}" type="slidenum">
              <a:rPr lang="es-ES" altLang="es-ES" smtClean="0"/>
              <a:pPr/>
              <a:t>5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111718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A54924-8B0F-4B95-952A-B6302CE4BC27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1495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7988" y="696913"/>
            <a:ext cx="6196012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s-MX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A54924-8B0F-4B95-952A-B6302CE4BC27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8044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7988" y="696913"/>
            <a:ext cx="6196012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21294728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7988" y="696913"/>
            <a:ext cx="6196012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39830406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7988" y="696913"/>
            <a:ext cx="6196012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1057555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26 CuadroTexto"/>
          <p:cNvSpPr txBox="1">
            <a:spLocks noChangeArrowheads="1"/>
          </p:cNvSpPr>
          <p:nvPr userDrawn="1"/>
        </p:nvSpPr>
        <p:spPr bwMode="auto">
          <a:xfrm>
            <a:off x="6733118" y="190500"/>
            <a:ext cx="184731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17990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8050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0244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2474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68E9D-D5C7-472B-9389-D78DB45C8871}" type="datetimeFigureOut">
              <a:rPr lang="es-ES" smtClean="0"/>
              <a:pPr/>
              <a:t>16/08/2018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94423-0E3B-4E4A-9960-CB6ACE27F63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20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3040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68E9D-D5C7-472B-9389-D78DB45C8871}" type="datetimeFigureOut">
              <a:rPr lang="es-ES" smtClean="0"/>
              <a:pPr/>
              <a:t>16/08/2018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94423-0E3B-4E4A-9960-CB6ACE27F63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282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28"/>
          <p:cNvSpPr txBox="1">
            <a:spLocks noChangeArrowheads="1"/>
          </p:cNvSpPr>
          <p:nvPr/>
        </p:nvSpPr>
        <p:spPr bwMode="auto">
          <a:xfrm>
            <a:off x="3409015" y="109538"/>
            <a:ext cx="6343403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s-ES" sz="1600" b="1" dirty="0">
                <a:solidFill>
                  <a:schemeClr val="bg1"/>
                </a:solidFill>
                <a:latin typeface="Century Gothic" pitchFamily="34" charset="0"/>
              </a:rPr>
              <a:t>Instituto Nacional de Transparencia, Acceso a la Información </a:t>
            </a:r>
          </a:p>
          <a:p>
            <a:pPr algn="ctr" eaLnBrk="1" hangingPunct="1">
              <a:defRPr/>
            </a:pPr>
            <a:r>
              <a:rPr lang="es-ES" sz="1600" b="1" dirty="0">
                <a:solidFill>
                  <a:schemeClr val="bg1"/>
                </a:solidFill>
                <a:latin typeface="Century Gothic" pitchFamily="34" charset="0"/>
              </a:rPr>
              <a:t>y Protección de Datos</a:t>
            </a:r>
            <a:endParaRPr lang="es-MX" sz="16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9" name="Rectángulo 18"/>
          <p:cNvSpPr/>
          <p:nvPr userDrawn="1"/>
        </p:nvSpPr>
        <p:spPr>
          <a:xfrm rot="10800000" flipH="1">
            <a:off x="11668270" y="6345344"/>
            <a:ext cx="298657" cy="180000"/>
          </a:xfrm>
          <a:prstGeom prst="rect">
            <a:avLst/>
          </a:prstGeom>
          <a:solidFill>
            <a:srgbClr val="702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20" name="Rectángulo 19"/>
          <p:cNvSpPr/>
          <p:nvPr userDrawn="1"/>
        </p:nvSpPr>
        <p:spPr>
          <a:xfrm rot="10800000" flipH="1">
            <a:off x="167095" y="6345344"/>
            <a:ext cx="10749328" cy="174136"/>
          </a:xfrm>
          <a:prstGeom prst="rect">
            <a:avLst/>
          </a:prstGeom>
          <a:solidFill>
            <a:srgbClr val="702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21" name="Rectángulo 20"/>
          <p:cNvSpPr/>
          <p:nvPr userDrawn="1"/>
        </p:nvSpPr>
        <p:spPr>
          <a:xfrm flipH="1">
            <a:off x="167091" y="6578806"/>
            <a:ext cx="264279" cy="180000"/>
          </a:xfrm>
          <a:prstGeom prst="rect">
            <a:avLst/>
          </a:prstGeom>
          <a:solidFill>
            <a:srgbClr val="007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22" name="Rectángulo 21"/>
          <p:cNvSpPr/>
          <p:nvPr userDrawn="1"/>
        </p:nvSpPr>
        <p:spPr>
          <a:xfrm flipH="1">
            <a:off x="592926" y="6578806"/>
            <a:ext cx="11374001" cy="180000"/>
          </a:xfrm>
          <a:prstGeom prst="rect">
            <a:avLst/>
          </a:prstGeom>
          <a:solidFill>
            <a:srgbClr val="007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23" name="Rectángulo 22"/>
          <p:cNvSpPr/>
          <p:nvPr userDrawn="1"/>
        </p:nvSpPr>
        <p:spPr>
          <a:xfrm rot="10800000">
            <a:off x="1726753" y="75979"/>
            <a:ext cx="264275" cy="144016"/>
          </a:xfrm>
          <a:prstGeom prst="rect">
            <a:avLst/>
          </a:prstGeom>
          <a:solidFill>
            <a:srgbClr val="702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24" name="Rectángulo 23"/>
          <p:cNvSpPr/>
          <p:nvPr userDrawn="1"/>
        </p:nvSpPr>
        <p:spPr>
          <a:xfrm rot="10800000">
            <a:off x="2103565" y="75979"/>
            <a:ext cx="10064593" cy="144016"/>
          </a:xfrm>
          <a:prstGeom prst="rect">
            <a:avLst/>
          </a:prstGeom>
          <a:solidFill>
            <a:srgbClr val="702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25" name="Rectángulo 24"/>
          <p:cNvSpPr/>
          <p:nvPr userDrawn="1"/>
        </p:nvSpPr>
        <p:spPr>
          <a:xfrm>
            <a:off x="11903882" y="273458"/>
            <a:ext cx="264275" cy="144016"/>
          </a:xfrm>
          <a:prstGeom prst="rect">
            <a:avLst/>
          </a:prstGeom>
          <a:solidFill>
            <a:srgbClr val="007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26" name="Rectángulo 25"/>
          <p:cNvSpPr/>
          <p:nvPr userDrawn="1"/>
        </p:nvSpPr>
        <p:spPr>
          <a:xfrm>
            <a:off x="1726754" y="279031"/>
            <a:ext cx="10064593" cy="144016"/>
          </a:xfrm>
          <a:prstGeom prst="rect">
            <a:avLst/>
          </a:prstGeom>
          <a:solidFill>
            <a:srgbClr val="007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pic>
        <p:nvPicPr>
          <p:cNvPr id="27" name="Imagen 2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68" y="13802"/>
            <a:ext cx="1384224" cy="749534"/>
          </a:xfrm>
          <a:prstGeom prst="rect">
            <a:avLst/>
          </a:prstGeom>
        </p:spPr>
      </p:pic>
      <p:sp>
        <p:nvSpPr>
          <p:cNvPr id="28" name="Rectángulo 27"/>
          <p:cNvSpPr/>
          <p:nvPr userDrawn="1"/>
        </p:nvSpPr>
        <p:spPr>
          <a:xfrm>
            <a:off x="7587826" y="220177"/>
            <a:ext cx="43408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1079500"/>
            <a:r>
              <a:rPr lang="es-MX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	Dirección General de Gestión de Información y Estudios</a:t>
            </a:r>
          </a:p>
        </p:txBody>
      </p:sp>
      <p:sp>
        <p:nvSpPr>
          <p:cNvPr id="29" name="Rectángulo 28"/>
          <p:cNvSpPr/>
          <p:nvPr userDrawn="1"/>
        </p:nvSpPr>
        <p:spPr>
          <a:xfrm>
            <a:off x="10961976" y="6278523"/>
            <a:ext cx="6255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S I 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42" r:id="rId1"/>
    <p:sldLayoutId id="2147485243" r:id="rId2"/>
    <p:sldLayoutId id="2147485249" r:id="rId3"/>
    <p:sldLayoutId id="2147485254" r:id="rId4"/>
    <p:sldLayoutId id="2147485262" r:id="rId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entury Gothic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entury Gothic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entury Gothic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entury Gothi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entury Gothic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entury Gothic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entury Gothic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20000"/>
        <a:buFont typeface="Times" panose="02020603050405020304" pitchFamily="18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Times" panose="02020603050405020304" pitchFamily="18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Times" panose="02020603050405020304" pitchFamily="18" charset="0"/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Times" pitchFamily="18" charset="0"/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Times" pitchFamily="18" charset="0"/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Times" pitchFamily="18" charset="0"/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Times" pitchFamily="18" charset="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/>
          <p:cNvSpPr/>
          <p:nvPr userDrawn="1"/>
        </p:nvSpPr>
        <p:spPr>
          <a:xfrm rot="10800000" flipH="1">
            <a:off x="11668270" y="6411879"/>
            <a:ext cx="298657" cy="133432"/>
          </a:xfrm>
          <a:prstGeom prst="rect">
            <a:avLst/>
          </a:prstGeom>
          <a:solidFill>
            <a:srgbClr val="702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21" name="Rectángulo 20"/>
          <p:cNvSpPr/>
          <p:nvPr userDrawn="1"/>
        </p:nvSpPr>
        <p:spPr>
          <a:xfrm rot="10800000" flipH="1">
            <a:off x="167095" y="6411879"/>
            <a:ext cx="10749328" cy="133432"/>
          </a:xfrm>
          <a:prstGeom prst="rect">
            <a:avLst/>
          </a:prstGeom>
          <a:solidFill>
            <a:srgbClr val="702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22" name="Rectángulo 21"/>
          <p:cNvSpPr/>
          <p:nvPr userDrawn="1"/>
        </p:nvSpPr>
        <p:spPr>
          <a:xfrm flipH="1">
            <a:off x="167090" y="6606284"/>
            <a:ext cx="264279" cy="152522"/>
          </a:xfrm>
          <a:prstGeom prst="rect">
            <a:avLst/>
          </a:prstGeom>
          <a:solidFill>
            <a:srgbClr val="007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23" name="Rectángulo 22"/>
          <p:cNvSpPr/>
          <p:nvPr userDrawn="1"/>
        </p:nvSpPr>
        <p:spPr>
          <a:xfrm flipH="1">
            <a:off x="592925" y="6606284"/>
            <a:ext cx="11374001" cy="152522"/>
          </a:xfrm>
          <a:prstGeom prst="rect">
            <a:avLst/>
          </a:prstGeom>
          <a:solidFill>
            <a:srgbClr val="007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16" name="Rectángulo 15"/>
          <p:cNvSpPr/>
          <p:nvPr userDrawn="1"/>
        </p:nvSpPr>
        <p:spPr>
          <a:xfrm rot="10800000">
            <a:off x="1603676" y="188640"/>
            <a:ext cx="264275" cy="144016"/>
          </a:xfrm>
          <a:prstGeom prst="rect">
            <a:avLst/>
          </a:prstGeom>
          <a:solidFill>
            <a:srgbClr val="702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17" name="Rectángulo 16"/>
          <p:cNvSpPr/>
          <p:nvPr userDrawn="1"/>
        </p:nvSpPr>
        <p:spPr>
          <a:xfrm rot="10800000">
            <a:off x="1991544" y="188639"/>
            <a:ext cx="10063231" cy="144016"/>
          </a:xfrm>
          <a:prstGeom prst="rect">
            <a:avLst/>
          </a:prstGeom>
          <a:solidFill>
            <a:srgbClr val="702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18" name="Rectángulo 17"/>
          <p:cNvSpPr/>
          <p:nvPr userDrawn="1"/>
        </p:nvSpPr>
        <p:spPr>
          <a:xfrm>
            <a:off x="11790500" y="399582"/>
            <a:ext cx="264275" cy="144016"/>
          </a:xfrm>
          <a:prstGeom prst="rect">
            <a:avLst/>
          </a:prstGeom>
          <a:solidFill>
            <a:srgbClr val="007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19" name="Rectángulo 18"/>
          <p:cNvSpPr/>
          <p:nvPr userDrawn="1"/>
        </p:nvSpPr>
        <p:spPr>
          <a:xfrm>
            <a:off x="1603676" y="406745"/>
            <a:ext cx="10064594" cy="136853"/>
          </a:xfrm>
          <a:prstGeom prst="rect">
            <a:avLst/>
          </a:prstGeom>
          <a:solidFill>
            <a:srgbClr val="007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91" y="75468"/>
            <a:ext cx="1241307" cy="576064"/>
          </a:xfrm>
          <a:prstGeom prst="rect">
            <a:avLst/>
          </a:prstGeom>
        </p:spPr>
      </p:pic>
      <p:sp>
        <p:nvSpPr>
          <p:cNvPr id="4" name="Rectángulo 3"/>
          <p:cNvSpPr/>
          <p:nvPr userDrawn="1"/>
        </p:nvSpPr>
        <p:spPr>
          <a:xfrm>
            <a:off x="10770512" y="6309318"/>
            <a:ext cx="1152125" cy="338554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1600" b="1" i="0" cap="none" spc="600" dirty="0">
                <a:ln/>
                <a:solidFill>
                  <a:srgbClr val="007864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SIA</a:t>
            </a:r>
          </a:p>
        </p:txBody>
      </p:sp>
      <p:sp>
        <p:nvSpPr>
          <p:cNvPr id="13" name="Rectángulo 12"/>
          <p:cNvSpPr/>
          <p:nvPr userDrawn="1"/>
        </p:nvSpPr>
        <p:spPr>
          <a:xfrm>
            <a:off x="6761255" y="116542"/>
            <a:ext cx="499255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s-MX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Secretaría Ejecutiva</a:t>
            </a:r>
          </a:p>
          <a:p>
            <a:pPr algn="l"/>
            <a:endParaRPr lang="es-MX" sz="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l"/>
            <a:r>
              <a:rPr lang="es-MX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	Dirección General de Gestión de Información y Estudios</a:t>
            </a:r>
          </a:p>
        </p:txBody>
      </p:sp>
    </p:spTree>
    <p:extLst>
      <p:ext uri="{BB962C8B-B14F-4D97-AF65-F5344CB8AC3E}">
        <p14:creationId xmlns:p14="http://schemas.microsoft.com/office/powerpoint/2010/main" val="2120300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60" r:id="rId1"/>
    <p:sldLayoutId id="2147485261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diagramLayout" Target="../diagrams/layout6.xml"/><Relationship Id="rId7" Type="http://schemas.openxmlformats.org/officeDocument/2006/relationships/image" Target="../media/image16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9.jpeg"/><Relationship Id="rId7" Type="http://schemas.openxmlformats.org/officeDocument/2006/relationships/diagramColors" Target="../diagrams/colors7.xml"/><Relationship Id="rId12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7.xml"/><Relationship Id="rId11" Type="http://schemas.openxmlformats.org/officeDocument/2006/relationships/slide" Target="slide27.xml"/><Relationship Id="rId5" Type="http://schemas.openxmlformats.org/officeDocument/2006/relationships/diagramLayout" Target="../diagrams/layout7.xml"/><Relationship Id="rId10" Type="http://schemas.openxmlformats.org/officeDocument/2006/relationships/image" Target="../media/image20.jpg"/><Relationship Id="rId4" Type="http://schemas.openxmlformats.org/officeDocument/2006/relationships/diagramData" Target="../diagrams/data7.xml"/><Relationship Id="rId9" Type="http://schemas.openxmlformats.org/officeDocument/2006/relationships/slide" Target="slide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DocumentosHiperv&#237;nculos/Despu&#233;s.jpg" TargetMode="External"/><Relationship Id="rId4" Type="http://schemas.openxmlformats.org/officeDocument/2006/relationships/hyperlink" Target="DocumentosHiperv&#237;nculos/Antes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emf"/><Relationship Id="rId4" Type="http://schemas.openxmlformats.org/officeDocument/2006/relationships/hyperlink" Target="DocumentosHiperv&#237;nculos/&#191;Qu&#233;%20es%20un%20archivo%20hist&#243;rico_%20(Spanish%20version).mp4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DocumentosHiperv&#237;nculos/Organizar%20un%20Archivo.mp4" TargetMode="Externa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Título"/>
          <p:cNvSpPr>
            <a:spLocks noGrp="1"/>
          </p:cNvSpPr>
          <p:nvPr>
            <p:ph type="ctrTitle" idx="4294967295"/>
          </p:nvPr>
        </p:nvSpPr>
        <p:spPr>
          <a:xfrm>
            <a:off x="2189163" y="2205038"/>
            <a:ext cx="7772400" cy="2087562"/>
          </a:xfrm>
          <a:prstGeom prst="rect">
            <a:avLst/>
          </a:prstGeom>
        </p:spPr>
        <p:txBody>
          <a:bodyPr/>
          <a:lstStyle/>
          <a:p>
            <a:r>
              <a:rPr lang="es-MX" altLang="es-MX" sz="3400" b="1" dirty="0"/>
              <a:t>Módulo II. </a:t>
            </a:r>
            <a:br>
              <a:rPr lang="es-MX" altLang="es-MX" sz="3400" b="1" dirty="0"/>
            </a:br>
            <a:r>
              <a:rPr lang="es-MX" altLang="es-MX" sz="3400" b="1" dirty="0"/>
              <a:t>Gestión documental en las Instituciones Públicas</a:t>
            </a:r>
            <a:br>
              <a:rPr lang="es-MX" altLang="es-MX" sz="3400" b="1" dirty="0"/>
            </a:br>
            <a:endParaRPr lang="es-MX" altLang="es-MX" sz="34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4294967295"/>
          </p:nvPr>
        </p:nvSpPr>
        <p:spPr>
          <a:xfrm>
            <a:off x="5015880" y="5229200"/>
            <a:ext cx="6977063" cy="12954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endParaRPr lang="es-MX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marL="0" indent="0" algn="r">
              <a:buNone/>
              <a:defRPr/>
            </a:pPr>
            <a:r>
              <a:rPr lang="es-MX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Dirección General de Gestión de Información y Estudios</a:t>
            </a:r>
          </a:p>
          <a:p>
            <a:pPr marL="0" indent="0" algn="r">
              <a:buNone/>
              <a:defRPr/>
            </a:pPr>
            <a:endParaRPr lang="es-MX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defRPr/>
            </a:pPr>
            <a:endParaRPr lang="es-MX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>
              <a:defRPr/>
            </a:pP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2711450" y="1260475"/>
            <a:ext cx="6624638" cy="649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MX" dirty="0"/>
          </a:p>
        </p:txBody>
      </p:sp>
      <p:sp>
        <p:nvSpPr>
          <p:cNvPr id="13318" name="4 Rectángulo"/>
          <p:cNvSpPr>
            <a:spLocks noChangeArrowheads="1"/>
          </p:cNvSpPr>
          <p:nvPr/>
        </p:nvSpPr>
        <p:spPr bwMode="auto">
          <a:xfrm>
            <a:off x="2316164" y="1125539"/>
            <a:ext cx="7596187" cy="4460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120000"/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s-MX" altLang="es-MX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CURSO: PRINCIPIOS DE GESTIÓN DOCUMENTAL Y ARCHIVOS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5"/>
          <p:cNvSpPr>
            <a:spLocks noChangeArrowheads="1"/>
          </p:cNvSpPr>
          <p:nvPr/>
        </p:nvSpPr>
        <p:spPr bwMode="auto">
          <a:xfrm>
            <a:off x="6600057" y="4161274"/>
            <a:ext cx="438421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s-MX" sz="2000" dirty="0">
                <a:latin typeface="Calibri" panose="020F0502020204030204" pitchFamily="34" charset="0"/>
              </a:rPr>
              <a:t>Son definitivos, no puede ser cambiados</a:t>
            </a:r>
          </a:p>
          <a:p>
            <a:r>
              <a:rPr lang="es-MX" sz="2000" dirty="0">
                <a:latin typeface="Calibri" panose="020F0502020204030204" pitchFamily="34" charset="0"/>
              </a:rPr>
              <a:t> o corregidos</a:t>
            </a:r>
            <a:r>
              <a:rPr lang="es-MX" dirty="0">
                <a:latin typeface="+mn-lt"/>
              </a:rPr>
              <a:t>.</a:t>
            </a:r>
            <a:endParaRPr lang="es-ES" dirty="0">
              <a:latin typeface="+mn-lt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764970" y="863134"/>
            <a:ext cx="5224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>
                <a:solidFill>
                  <a:schemeClr val="bg1"/>
                </a:solidFill>
              </a:rPr>
              <a:t>Características de los documentos de archivo</a:t>
            </a:r>
          </a:p>
        </p:txBody>
      </p:sp>
      <p:graphicFrame>
        <p:nvGraphicFramePr>
          <p:cNvPr id="13" name="10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2072032"/>
              </p:ext>
            </p:extLst>
          </p:nvPr>
        </p:nvGraphicFramePr>
        <p:xfrm>
          <a:off x="1991544" y="1268761"/>
          <a:ext cx="4608512" cy="4680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Rectángulo 14"/>
          <p:cNvSpPr/>
          <p:nvPr/>
        </p:nvSpPr>
        <p:spPr>
          <a:xfrm>
            <a:off x="3790049" y="507141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sz="2400" b="1" u="sng" dirty="0">
                <a:latin typeface="Candara" panose="020E0502030303020204" pitchFamily="34" charset="0"/>
              </a:rPr>
              <a:t>Documentos de archivo</a:t>
            </a:r>
          </a:p>
        </p:txBody>
      </p:sp>
      <p:sp>
        <p:nvSpPr>
          <p:cNvPr id="3" name="Rectángulo 2"/>
          <p:cNvSpPr/>
          <p:nvPr/>
        </p:nvSpPr>
        <p:spPr>
          <a:xfrm>
            <a:off x="6559916" y="1143730"/>
            <a:ext cx="44644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>
                <a:latin typeface="Calibri" panose="020F0502020204030204" pitchFamily="34" charset="0"/>
              </a:rPr>
              <a:t>Son producidos por una institución o persona en el desarrollo de una actividad o función.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6600056" y="3225170"/>
            <a:ext cx="4067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>
                <a:latin typeface="Calibri" panose="020F0502020204030204" pitchFamily="34" charset="0"/>
              </a:rPr>
              <a:t>Se producen uno a uno y al paso del tiempo constituyen series</a:t>
            </a:r>
            <a:r>
              <a:rPr lang="es-MX" sz="1600" dirty="0"/>
              <a:t>.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6672064" y="2145050"/>
            <a:ext cx="43924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dirty="0">
                <a:latin typeface="Calibri" panose="020F0502020204030204" pitchFamily="34" charset="0"/>
              </a:rPr>
              <a:t>La información que contienen no se encuentra en otro documento con idéntica extensión y descripción</a:t>
            </a:r>
            <a:r>
              <a:rPr lang="es-MX" dirty="0"/>
              <a:t>.</a:t>
            </a:r>
          </a:p>
        </p:txBody>
      </p:sp>
      <p:sp>
        <p:nvSpPr>
          <p:cNvPr id="18" name="17 Rectángulo"/>
          <p:cNvSpPr/>
          <p:nvPr/>
        </p:nvSpPr>
        <p:spPr>
          <a:xfrm>
            <a:off x="6672064" y="5097378"/>
            <a:ext cx="3995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>
                <a:latin typeface="Calibri" panose="020F0502020204030204" pitchFamily="34" charset="0"/>
              </a:rPr>
              <a:t>El documento puede probar que es lo que pretende ser.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06898" y="5956300"/>
            <a:ext cx="4859510" cy="34819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algn="r"/>
            <a:r>
              <a:rPr lang="es-ES" altLang="es-ES" sz="1600" b="1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Conceptos básicos en materia archivística</a:t>
            </a:r>
            <a:endParaRPr lang="es-MX" altLang="es-ES" sz="1600" b="1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3 Marcador de número de diapositiva"/>
          <p:cNvSpPr txBox="1">
            <a:spLocks/>
          </p:cNvSpPr>
          <p:nvPr/>
        </p:nvSpPr>
        <p:spPr bwMode="auto">
          <a:xfrm>
            <a:off x="11064552" y="5949280"/>
            <a:ext cx="432048" cy="288032"/>
          </a:xfrm>
          <a:prstGeom prst="rect">
            <a:avLst/>
          </a:prstGeom>
          <a:solidFill>
            <a:srgbClr val="CC66FF"/>
          </a:solidFill>
          <a:extLst/>
        </p:spPr>
        <p:txBody>
          <a:bodyPr/>
          <a:lstStyle>
            <a:defPPr>
              <a:defRPr lang="es-MX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fld id="{5331A193-7EF7-4734-A198-E0903407063B}" type="slidenum">
              <a:rPr lang="es-MX" altLang="es-ES" sz="1050" b="1" smtClean="0">
                <a:solidFill>
                  <a:srgbClr val="000000"/>
                </a:solidFill>
                <a:latin typeface="Century Gothic" panose="020B0502020202020204" pitchFamily="34" charset="0"/>
              </a:rPr>
              <a:pPr algn="ctr"/>
              <a:t>10</a:t>
            </a:fld>
            <a:endParaRPr lang="es-MX" altLang="es-ES" sz="105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526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151784" y="638202"/>
            <a:ext cx="33121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¿</a:t>
            </a:r>
            <a:r>
              <a:rPr kumimoji="0" lang="es-MX" sz="24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Qué es un expediente?</a:t>
            </a:r>
            <a:endParaRPr kumimoji="0" lang="es-MX" sz="24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8 Rectángulo"/>
          <p:cNvSpPr/>
          <p:nvPr/>
        </p:nvSpPr>
        <p:spPr>
          <a:xfrm>
            <a:off x="764222" y="2883744"/>
            <a:ext cx="8431308" cy="2603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Está relacionado con las funciones de una unidad o área administrativa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.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Agrupa documentos sobre un mismo asunto.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Obedece a una relación de causa y efecto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.</a:t>
            </a:r>
            <a:endParaRPr kumimoji="0" lang="es-MX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Son producidos de  manera sucesiva y natural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.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En secuencia cronológica, de acuerdo al trámite </a:t>
            </a:r>
          </a:p>
        </p:txBody>
      </p:sp>
      <p:sp>
        <p:nvSpPr>
          <p:cNvPr id="4" name="AutoShape 3" descr="Imagen1"/>
          <p:cNvSpPr>
            <a:spLocks noChangeArrowheads="1"/>
          </p:cNvSpPr>
          <p:nvPr/>
        </p:nvSpPr>
        <p:spPr bwMode="auto">
          <a:xfrm>
            <a:off x="1271464" y="1348259"/>
            <a:ext cx="8352928" cy="919401"/>
          </a:xfrm>
          <a:prstGeom prst="roundRect">
            <a:avLst>
              <a:gd name="adj" fmla="val 16667"/>
            </a:avLst>
          </a:prstGeom>
          <a:solidFill>
            <a:srgbClr val="008080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  <a:flatTx/>
          </a:bodyPr>
          <a:lstStyle/>
          <a:p>
            <a:pPr marL="152400" marR="0" lvl="0" indent="-15240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Unidad documental constituida por </a:t>
            </a:r>
            <a:r>
              <a:rPr kumimoji="0" lang="es-MX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dos </a:t>
            </a: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o </a:t>
            </a:r>
            <a:r>
              <a:rPr kumimoji="0" lang="es-MX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más </a:t>
            </a: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documentos de archivo, ordenados y relacionados por un mismo </a:t>
            </a:r>
            <a:r>
              <a:rPr kumimoji="0" lang="es-MX" sz="20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asunto</a:t>
            </a: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, </a:t>
            </a:r>
            <a:r>
              <a:rPr kumimoji="0" lang="es-MX" sz="20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actividad o trámite</a:t>
            </a: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.</a:t>
            </a:r>
            <a:endParaRPr kumimoji="0" lang="es-MX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Imagen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93011" y="4221088"/>
            <a:ext cx="1759106" cy="1759106"/>
          </a:xfrm>
          <a:prstGeom prst="rect">
            <a:avLst/>
          </a:prstGeom>
        </p:spPr>
      </p:pic>
      <p:graphicFrame>
        <p:nvGraphicFramePr>
          <p:cNvPr id="7" name="22 Diagrama"/>
          <p:cNvGraphicFramePr/>
          <p:nvPr>
            <p:extLst/>
          </p:nvPr>
        </p:nvGraphicFramePr>
        <p:xfrm>
          <a:off x="8112224" y="974584"/>
          <a:ext cx="6120680" cy="3006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06898" y="5956300"/>
            <a:ext cx="4859510" cy="34819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6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Conceptos básicos en materia archivística</a:t>
            </a:r>
            <a:endParaRPr kumimoji="0" lang="es-MX" altLang="es-ES" sz="1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</p:txBody>
      </p:sp>
      <p:sp>
        <p:nvSpPr>
          <p:cNvPr id="9" name="3 Marcador de número de diapositiva"/>
          <p:cNvSpPr txBox="1">
            <a:spLocks/>
          </p:cNvSpPr>
          <p:nvPr/>
        </p:nvSpPr>
        <p:spPr bwMode="auto">
          <a:xfrm>
            <a:off x="11064552" y="6021288"/>
            <a:ext cx="432048" cy="288032"/>
          </a:xfrm>
          <a:prstGeom prst="rect">
            <a:avLst/>
          </a:prstGeom>
          <a:solidFill>
            <a:srgbClr val="CC66FF"/>
          </a:solidFill>
          <a:extLst/>
        </p:spPr>
        <p:txBody>
          <a:bodyPr/>
          <a:lstStyle>
            <a:defPPr>
              <a:defRPr lang="es-MX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fld id="{5331A193-7EF7-4734-A198-E0903407063B}" type="slidenum">
              <a:rPr lang="es-MX" altLang="es-ES" sz="1050" b="1" smtClean="0">
                <a:solidFill>
                  <a:srgbClr val="000000"/>
                </a:solidFill>
                <a:latin typeface="Century Gothic" panose="020B0502020202020204" pitchFamily="34" charset="0"/>
              </a:rPr>
              <a:pPr algn="ctr"/>
              <a:t>11</a:t>
            </a:fld>
            <a:endParaRPr lang="es-MX" altLang="es-ES" sz="105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737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A09C4F8-C3CD-4C8E-80A2-70F6465A0A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graphicEl>
                                              <a:dgm id="{4A09C4F8-C3CD-4C8E-80A2-70F6465A0A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62662E7-A4EF-4A16-A307-982F7C4C8A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graphicEl>
                                              <a:dgm id="{262662E7-A4EF-4A16-A307-982F7C4C8A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E5A8E31-E7DD-4B41-8504-4CABE1F0BA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>
                                            <p:graphicEl>
                                              <a:dgm id="{1E5A8E31-E7DD-4B41-8504-4CABE1F0BA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A9543DC-082F-48B7-93E1-7FBA4B07C5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>
                                            <p:graphicEl>
                                              <a:dgm id="{CA9543DC-082F-48B7-93E1-7FBA4B07C5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26D2F8D-DFB2-45F9-8978-5E337CB5F4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graphicEl>
                                              <a:dgm id="{526D2F8D-DFB2-45F9-8978-5E337CB5F4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3" descr="Imagen1"/>
          <p:cNvSpPr>
            <a:spLocks noChangeArrowheads="1"/>
          </p:cNvSpPr>
          <p:nvPr/>
        </p:nvSpPr>
        <p:spPr bwMode="auto">
          <a:xfrm>
            <a:off x="1354622" y="1314735"/>
            <a:ext cx="9721080" cy="2111216"/>
          </a:xfrm>
          <a:prstGeom prst="roundRect">
            <a:avLst>
              <a:gd name="adj" fmla="val 16667"/>
            </a:avLst>
          </a:prstGeom>
          <a:solidFill>
            <a:srgbClr val="00808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  <a:flatTx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Los procesos de identificación y agrupación de expedientes homogéneos en términos de lo que establece el Cuadro general de clasificación archivística, con base en la estructura funcional de los sujetos obligados. 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Lineamientos Para la Organización y Conservación de Archivos, cuarto, </a:t>
            </a:r>
            <a:r>
              <a:rPr lang="es-MX" sz="1200" b="1" i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fracc</a:t>
            </a:r>
            <a:r>
              <a:rPr lang="es-MX" sz="1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. XI. </a:t>
            </a:r>
            <a:endParaRPr lang="es-MX" sz="20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2000" b="1" dirty="0">
              <a:solidFill>
                <a:prstClr val="white"/>
              </a:solidFill>
              <a:latin typeface="Calibri"/>
              <a:cs typeface="+mn-cs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MX" sz="2000" b="1" dirty="0">
                <a:solidFill>
                  <a:prstClr val="white"/>
                </a:solidFill>
                <a:latin typeface="Calibri"/>
                <a:cs typeface="+mn-cs"/>
              </a:rPr>
              <a:t>El Cuadro General de Clasificación es su herramienta.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279576" y="3933056"/>
            <a:ext cx="849694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sz="2000" b="1" dirty="0">
              <a:solidFill>
                <a:prstClr val="white"/>
              </a:solidFill>
              <a:latin typeface="Calibri"/>
              <a:cs typeface="+mn-cs"/>
            </a:endParaRPr>
          </a:p>
          <a:p>
            <a:endParaRPr lang="es-MX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6587" y="3737391"/>
            <a:ext cx="2145978" cy="2139881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35360" y="5914870"/>
            <a:ext cx="4859510" cy="34819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algn="r"/>
            <a:r>
              <a:rPr lang="es-ES" altLang="es-ES" sz="1600" b="1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Conceptos básicos en materia archivística</a:t>
            </a:r>
            <a:endParaRPr lang="es-MX" altLang="es-ES" sz="1600" b="1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752174" y="4068020"/>
            <a:ext cx="702434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200" dirty="0">
                <a:latin typeface="Calibri" panose="020F0502020204030204" pitchFamily="34" charset="0"/>
              </a:rPr>
              <a:t>Consiste en </a:t>
            </a:r>
            <a:r>
              <a:rPr lang="es-ES" altLang="es-MX" sz="2200" dirty="0">
                <a:latin typeface="Calibri" panose="020F0502020204030204" pitchFamily="34" charset="0"/>
              </a:rPr>
              <a:t>asignar una clave o Código (numérico, alfanumérico), a cada unidad o grupo documental,  el cual lo identifica de forma única e informa sobre su ubicación exacta dentro de la estructura institucional</a:t>
            </a:r>
          </a:p>
        </p:txBody>
      </p:sp>
      <p:sp>
        <p:nvSpPr>
          <p:cNvPr id="8" name="3 Marcador de número de diapositiva"/>
          <p:cNvSpPr txBox="1">
            <a:spLocks/>
          </p:cNvSpPr>
          <p:nvPr/>
        </p:nvSpPr>
        <p:spPr bwMode="auto">
          <a:xfrm>
            <a:off x="11064552" y="5949280"/>
            <a:ext cx="432048" cy="288032"/>
          </a:xfrm>
          <a:prstGeom prst="rect">
            <a:avLst/>
          </a:prstGeom>
          <a:solidFill>
            <a:srgbClr val="CC66FF"/>
          </a:solidFill>
          <a:extLst/>
        </p:spPr>
        <p:txBody>
          <a:bodyPr/>
          <a:lstStyle>
            <a:defPPr>
              <a:defRPr lang="es-MX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fld id="{5331A193-7EF7-4734-A198-E0903407063B}" type="slidenum">
              <a:rPr lang="es-MX" altLang="es-ES" sz="1050" b="1" smtClean="0">
                <a:solidFill>
                  <a:srgbClr val="000000"/>
                </a:solidFill>
                <a:latin typeface="Century Gothic" panose="020B0502020202020204" pitchFamily="34" charset="0"/>
              </a:rPr>
              <a:pPr algn="ctr"/>
              <a:t>12</a:t>
            </a:fld>
            <a:endParaRPr lang="es-MX" altLang="es-ES" sz="105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Subtítulo 2"/>
          <p:cNvSpPr txBox="1">
            <a:spLocks/>
          </p:cNvSpPr>
          <p:nvPr/>
        </p:nvSpPr>
        <p:spPr>
          <a:xfrm>
            <a:off x="783706" y="680386"/>
            <a:ext cx="11408294" cy="539403"/>
          </a:xfr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s-MX" b="1" kern="0" dirty="0"/>
              <a:t>Actividades del proceso de Organización: </a:t>
            </a:r>
            <a:r>
              <a:rPr lang="es-MX" b="1" u="sng" kern="0" dirty="0"/>
              <a:t>Clasificación archivística</a:t>
            </a:r>
          </a:p>
        </p:txBody>
      </p:sp>
    </p:spTree>
    <p:extLst>
      <p:ext uri="{BB962C8B-B14F-4D97-AF65-F5344CB8AC3E}">
        <p14:creationId xmlns:p14="http://schemas.microsoft.com/office/powerpoint/2010/main" val="30916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5"/>
          <p:cNvSpPr>
            <a:spLocks noChangeArrowheads="1"/>
          </p:cNvSpPr>
          <p:nvPr/>
        </p:nvSpPr>
        <p:spPr bwMode="auto">
          <a:xfrm>
            <a:off x="1524001" y="146255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AutoShape 3" descr="Imagen1"/>
          <p:cNvSpPr>
            <a:spLocks noChangeArrowheads="1"/>
          </p:cNvSpPr>
          <p:nvPr/>
        </p:nvSpPr>
        <p:spPr bwMode="auto">
          <a:xfrm>
            <a:off x="2207568" y="1197467"/>
            <a:ext cx="8424936" cy="783193"/>
          </a:xfrm>
          <a:prstGeom prst="roundRect">
            <a:avLst>
              <a:gd name="adj" fmla="val 16667"/>
            </a:avLst>
          </a:prstGeom>
          <a:solidFill>
            <a:srgbClr val="00808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  <a:flatTx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MX" sz="2000" b="1" dirty="0">
                <a:solidFill>
                  <a:prstClr val="white"/>
                </a:solidFill>
                <a:latin typeface="Calibri"/>
              </a:rPr>
              <a:t>Consiste en establecer secuencias dentro de grupos documentales, puede ser cronológica, alfabética, numérica, numérica-cronológica</a:t>
            </a:r>
            <a:r>
              <a:rPr lang="es-MX" b="1" dirty="0">
                <a:solidFill>
                  <a:prstClr val="white"/>
                </a:solidFill>
                <a:latin typeface="Calibri"/>
              </a:rPr>
              <a:t>…</a:t>
            </a:r>
          </a:p>
        </p:txBody>
      </p:sp>
      <p:pic>
        <p:nvPicPr>
          <p:cNvPr id="8" name="Picture 19" descr="MCj0432664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688" y="2569563"/>
            <a:ext cx="1728192" cy="135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410" y="2358200"/>
            <a:ext cx="1778063" cy="1778063"/>
          </a:xfrm>
          <a:prstGeom prst="rect">
            <a:avLst/>
          </a:prstGeom>
        </p:spPr>
      </p:pic>
      <p:sp>
        <p:nvSpPr>
          <p:cNvPr id="11" name="4 Rectángulo"/>
          <p:cNvSpPr/>
          <p:nvPr/>
        </p:nvSpPr>
        <p:spPr>
          <a:xfrm>
            <a:off x="2387588" y="4302439"/>
            <a:ext cx="80648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10000"/>
              <a:buFont typeface="Wingdings" panose="05000000000000000000" pitchFamily="2" charset="2"/>
              <a:buChar char="ü"/>
            </a:pPr>
            <a:r>
              <a:rPr lang="es-MX" sz="2000" dirty="0">
                <a:latin typeface="Calibri" panose="020F0502020204030204" pitchFamily="34" charset="0"/>
              </a:rPr>
              <a:t>El método de ordenación de los documentos que  integran el expediente de archivo, depende de su propia naturaleza.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10000"/>
              <a:buFont typeface="Wingdings" panose="05000000000000000000" pitchFamily="2" charset="2"/>
              <a:buChar char="ü"/>
            </a:pPr>
            <a:endParaRPr lang="es-MX" sz="20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10000"/>
              <a:buFont typeface="Wingdings" panose="05000000000000000000" pitchFamily="2" charset="2"/>
              <a:buChar char="ü"/>
            </a:pPr>
            <a:r>
              <a:rPr lang="es-MX" sz="2000" dirty="0">
                <a:solidFill>
                  <a:prstClr val="black"/>
                </a:solidFill>
                <a:latin typeface="Calibri" panose="020F0502020204030204" pitchFamily="34" charset="0"/>
              </a:rPr>
              <a:t>En el INAI </a:t>
            </a:r>
            <a:r>
              <a:rPr lang="es-MX" sz="2000" i="1" dirty="0">
                <a:solidFill>
                  <a:prstClr val="black"/>
                </a:solidFill>
                <a:latin typeface="Calibri" panose="020F0502020204030204" pitchFamily="34" charset="0"/>
              </a:rPr>
              <a:t>…el orden físico de los documentos es cronológico, ascendente, iniciando por el primer documento que da origen al asunto y hasta su cierre</a:t>
            </a:r>
            <a:r>
              <a:rPr lang="es-MX" sz="2000" dirty="0">
                <a:solidFill>
                  <a:prstClr val="black"/>
                </a:solidFill>
                <a:latin typeface="Calibri" panose="020F0502020204030204" pitchFamily="34" charset="0"/>
              </a:rPr>
              <a:t>. </a:t>
            </a:r>
          </a:p>
        </p:txBody>
      </p:sp>
      <p:sp>
        <p:nvSpPr>
          <p:cNvPr id="12" name="3 Marcador de número de diapositiva"/>
          <p:cNvSpPr txBox="1">
            <a:spLocks/>
          </p:cNvSpPr>
          <p:nvPr/>
        </p:nvSpPr>
        <p:spPr bwMode="auto">
          <a:xfrm>
            <a:off x="11064552" y="5949280"/>
            <a:ext cx="432048" cy="288032"/>
          </a:xfrm>
          <a:prstGeom prst="rect">
            <a:avLst/>
          </a:prstGeom>
          <a:solidFill>
            <a:srgbClr val="CC66FF"/>
          </a:solidFill>
          <a:extLst/>
        </p:spPr>
        <p:txBody>
          <a:bodyPr/>
          <a:lstStyle>
            <a:defPPr>
              <a:defRPr lang="es-MX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fld id="{5331A193-7EF7-4734-A198-E0903407063B}" type="slidenum">
              <a:rPr lang="es-MX" altLang="es-ES" sz="1050" b="1" smtClean="0">
                <a:solidFill>
                  <a:srgbClr val="000000"/>
                </a:solidFill>
                <a:latin typeface="Century Gothic" panose="020B0502020202020204" pitchFamily="34" charset="0"/>
              </a:rPr>
              <a:pPr algn="ctr"/>
              <a:t>13</a:t>
            </a:fld>
            <a:endParaRPr lang="es-MX" altLang="es-ES" sz="105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Subtítulo 2"/>
          <p:cNvSpPr txBox="1">
            <a:spLocks/>
          </p:cNvSpPr>
          <p:nvPr/>
        </p:nvSpPr>
        <p:spPr>
          <a:xfrm>
            <a:off x="2027548" y="504326"/>
            <a:ext cx="9469052" cy="539403"/>
          </a:xfr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s-MX" b="1" kern="0" dirty="0"/>
              <a:t>Actividades del Proceso de Organización: </a:t>
            </a:r>
            <a:r>
              <a:rPr lang="es-MX" b="1" u="sng" kern="0" dirty="0"/>
              <a:t>Ordenación</a:t>
            </a:r>
          </a:p>
        </p:txBody>
      </p:sp>
    </p:spTree>
    <p:extLst>
      <p:ext uri="{BB962C8B-B14F-4D97-AF65-F5344CB8AC3E}">
        <p14:creationId xmlns:p14="http://schemas.microsoft.com/office/powerpoint/2010/main" val="70258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5"/>
          <p:cNvSpPr>
            <a:spLocks noChangeArrowheads="1"/>
          </p:cNvSpPr>
          <p:nvPr/>
        </p:nvSpPr>
        <p:spPr bwMode="auto">
          <a:xfrm>
            <a:off x="1524001" y="146255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 Box 24"/>
          <p:cNvSpPr txBox="1">
            <a:spLocks noChangeArrowheads="1"/>
          </p:cNvSpPr>
          <p:nvPr/>
        </p:nvSpPr>
        <p:spPr bwMode="auto">
          <a:xfrm>
            <a:off x="1651644" y="3004969"/>
            <a:ext cx="6574994" cy="26314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8" dist="17961" dir="13500000">
              <a:srgbClr val="4F81BD">
                <a:gamma/>
                <a:shade val="60000"/>
                <a:invGamma/>
              </a:srgbClr>
            </a:prstShdw>
          </a:effectLst>
        </p:spPr>
        <p:txBody>
          <a:bodyPr wrap="square">
            <a:spAutoFit/>
          </a:bodyPr>
          <a:lstStyle/>
          <a:p>
            <a:pPr marL="742950" marR="0" lvl="1" indent="-285750" algn="just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990033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MX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Posibilita el acceso a la información contenida en los expedientes.</a:t>
            </a:r>
          </a:p>
          <a:p>
            <a:pPr marL="742950" marR="0" lvl="1" indent="-285750" algn="just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990033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MX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Se consideran elementos de información obligatorios: el Código de referencia; el título; las fechas (s); el nivel de descripción; la Dimensión y el soporte (cantidad, volumen o extensión); el nombre del productor o productores.</a:t>
            </a:r>
            <a:endParaRPr kumimoji="0" lang="es-MX" sz="2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AutoShape 3" descr="Imagen1"/>
          <p:cNvSpPr>
            <a:spLocks noChangeArrowheads="1"/>
          </p:cNvSpPr>
          <p:nvPr/>
        </p:nvSpPr>
        <p:spPr bwMode="auto">
          <a:xfrm>
            <a:off x="1708732" y="1246257"/>
            <a:ext cx="9239290" cy="1225868"/>
          </a:xfrm>
          <a:prstGeom prst="roundRect">
            <a:avLst>
              <a:gd name="adj" fmla="val 16667"/>
            </a:avLst>
          </a:prstGeom>
          <a:solidFill>
            <a:srgbClr val="00808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  <a:flatTx/>
          </a:bodyPr>
          <a:lstStyle/>
          <a:p>
            <a:pPr marL="152400" indent="-152400" algn="just" fontAlgn="auto">
              <a:spcBef>
                <a:spcPct val="50000"/>
              </a:spcBef>
              <a:spcAft>
                <a:spcPts val="0"/>
              </a:spcAft>
            </a:pPr>
            <a:r>
              <a:rPr lang="es-MX" altLang="es-MX" sz="2000" b="1" dirty="0">
                <a:solidFill>
                  <a:prstClr val="white"/>
                </a:solidFill>
                <a:latin typeface="Calibri"/>
              </a:rPr>
              <a:t>   </a:t>
            </a:r>
            <a:r>
              <a:rPr lang="es-MX" altLang="es-MX" sz="2200" b="1" dirty="0">
                <a:solidFill>
                  <a:prstClr val="white"/>
                </a:solidFill>
                <a:latin typeface="Calibri"/>
              </a:rPr>
              <a:t>Es el proceso que </a:t>
            </a:r>
            <a:r>
              <a:rPr lang="es-MX" sz="2200" b="1" dirty="0">
                <a:solidFill>
                  <a:prstClr val="white"/>
                </a:solidFill>
                <a:latin typeface="Calibri"/>
              </a:rPr>
              <a:t>comprende el análisis del documento: de su contenido, de su productor, del lugar y fecha de su redacción y de sus caracteres externos, así  como de los datos para su localización</a:t>
            </a:r>
            <a:r>
              <a:rPr lang="es-MX" sz="2000" dirty="0">
                <a:solidFill>
                  <a:prstClr val="white"/>
                </a:solidFill>
                <a:latin typeface="Calibri"/>
              </a:rPr>
              <a:t>.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1190" y="3112364"/>
            <a:ext cx="2539386" cy="1960792"/>
          </a:xfrm>
          <a:prstGeom prst="rect">
            <a:avLst/>
          </a:prstGeom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06898" y="5956300"/>
            <a:ext cx="4859510" cy="34819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algn="r"/>
            <a:r>
              <a:rPr lang="es-ES" altLang="es-ES" sz="1600" b="1" kern="0">
                <a:solidFill>
                  <a:schemeClr val="tx1">
                    <a:lumMod val="50000"/>
                    <a:lumOff val="50000"/>
                  </a:schemeClr>
                </a:solidFill>
              </a:rPr>
              <a:t>Conceptos básicos en materia archivística</a:t>
            </a:r>
            <a:endParaRPr lang="es-MX" altLang="es-ES" sz="1600" b="1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3 Marcador de número de diapositiva"/>
          <p:cNvSpPr txBox="1">
            <a:spLocks/>
          </p:cNvSpPr>
          <p:nvPr/>
        </p:nvSpPr>
        <p:spPr bwMode="auto">
          <a:xfrm>
            <a:off x="11064552" y="5949280"/>
            <a:ext cx="432048" cy="288032"/>
          </a:xfrm>
          <a:prstGeom prst="rect">
            <a:avLst/>
          </a:prstGeom>
          <a:solidFill>
            <a:srgbClr val="CC66FF"/>
          </a:solidFill>
          <a:extLst/>
        </p:spPr>
        <p:txBody>
          <a:bodyPr/>
          <a:lstStyle>
            <a:defPPr>
              <a:defRPr lang="es-MX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fld id="{5331A193-7EF7-4734-A198-E0903407063B}" type="slidenum">
              <a:rPr lang="es-MX" altLang="es-ES" sz="1050" b="1" smtClean="0">
                <a:solidFill>
                  <a:srgbClr val="000000"/>
                </a:solidFill>
                <a:latin typeface="Century Gothic" panose="020B0502020202020204" pitchFamily="34" charset="0"/>
              </a:rPr>
              <a:pPr algn="ctr"/>
              <a:t>14</a:t>
            </a:fld>
            <a:endParaRPr lang="es-MX" altLang="es-ES" sz="105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Subtítulo 2"/>
          <p:cNvSpPr txBox="1">
            <a:spLocks/>
          </p:cNvSpPr>
          <p:nvPr/>
        </p:nvSpPr>
        <p:spPr>
          <a:xfrm>
            <a:off x="1680844" y="510753"/>
            <a:ext cx="10103788" cy="539403"/>
          </a:xfr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s-MX" b="1" kern="0" dirty="0"/>
              <a:t>Actividades del proceso de Organización: </a:t>
            </a:r>
            <a:r>
              <a:rPr lang="es-MX" b="1" u="sng" kern="0" dirty="0"/>
              <a:t>Descripción archivística</a:t>
            </a:r>
          </a:p>
        </p:txBody>
      </p:sp>
    </p:spTree>
    <p:extLst>
      <p:ext uri="{BB962C8B-B14F-4D97-AF65-F5344CB8AC3E}">
        <p14:creationId xmlns:p14="http://schemas.microsoft.com/office/powerpoint/2010/main" val="175161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5"/>
          <p:cNvSpPr>
            <a:spLocks noChangeArrowheads="1"/>
          </p:cNvSpPr>
          <p:nvPr/>
        </p:nvSpPr>
        <p:spPr bwMode="auto">
          <a:xfrm>
            <a:off x="1524000" y="146255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14" name="3 Marcador de contenido"/>
          <p:cNvGraphicFramePr>
            <a:graphicFrameLocks/>
          </p:cNvGraphicFramePr>
          <p:nvPr>
            <p:extLst/>
          </p:nvPr>
        </p:nvGraphicFramePr>
        <p:xfrm>
          <a:off x="2459596" y="1376694"/>
          <a:ext cx="7272808" cy="4311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835412" y="654256"/>
            <a:ext cx="1030313" cy="1444877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>
          <a:xfrm>
            <a:off x="479376" y="5087608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1600" i="1" dirty="0">
                <a:latin typeface="+mn-lt"/>
              </a:rPr>
              <a:t>“Los documentos </a:t>
            </a:r>
            <a:r>
              <a:rPr lang="es-MX" sz="1600" b="1" i="1" dirty="0">
                <a:latin typeface="+mn-lt"/>
              </a:rPr>
              <a:t>no</a:t>
            </a:r>
            <a:r>
              <a:rPr lang="es-MX" sz="1600" i="1" dirty="0">
                <a:latin typeface="+mn-lt"/>
              </a:rPr>
              <a:t> son instrumentos de información </a:t>
            </a:r>
            <a:r>
              <a:rPr lang="es-MX" sz="1600" b="1" i="1" dirty="0">
                <a:latin typeface="+mn-lt"/>
              </a:rPr>
              <a:t>estáticos o inactivos</a:t>
            </a:r>
            <a:r>
              <a:rPr lang="es-MX" sz="1600" i="1" dirty="0">
                <a:latin typeface="+mn-lt"/>
              </a:rPr>
              <a:t> , tienen vida propia” </a:t>
            </a:r>
            <a:r>
              <a:rPr lang="es-MX" sz="1600" dirty="0">
                <a:latin typeface="+mn-lt"/>
              </a:rPr>
              <a:t>y el ciclo vital es la teoría y metodología para su gestión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3935760" y="433593"/>
            <a:ext cx="5112568" cy="44132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algn="r">
              <a:lnSpc>
                <a:spcPct val="150000"/>
              </a:lnSpc>
              <a:defRPr/>
            </a:pPr>
            <a:r>
              <a:rPr lang="es-MX" altLang="es-MX" sz="2400" b="1" kern="0" dirty="0"/>
              <a:t>Ciclo Vital de los Documentos</a:t>
            </a:r>
            <a:endParaRPr lang="es-MX" altLang="es-MX" sz="2400" kern="0" dirty="0"/>
          </a:p>
        </p:txBody>
      </p:sp>
      <p:sp>
        <p:nvSpPr>
          <p:cNvPr id="2" name="Rectángulo 1"/>
          <p:cNvSpPr/>
          <p:nvPr/>
        </p:nvSpPr>
        <p:spPr>
          <a:xfrm>
            <a:off x="3143672" y="899641"/>
            <a:ext cx="87020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>
                <a:solidFill>
                  <a:srgbClr val="7030A0"/>
                </a:solidFill>
                <a:latin typeface="+mn-lt"/>
              </a:rPr>
              <a:t>El documento atraviesa por tres edades, determinadas por su valores y usos</a:t>
            </a:r>
          </a:p>
        </p:txBody>
      </p:sp>
      <p:sp>
        <p:nvSpPr>
          <p:cNvPr id="8" name="3 Marcador de número de diapositiva"/>
          <p:cNvSpPr txBox="1">
            <a:spLocks/>
          </p:cNvSpPr>
          <p:nvPr/>
        </p:nvSpPr>
        <p:spPr bwMode="auto">
          <a:xfrm>
            <a:off x="11064552" y="5949280"/>
            <a:ext cx="432048" cy="288032"/>
          </a:xfrm>
          <a:prstGeom prst="rect">
            <a:avLst/>
          </a:prstGeom>
          <a:solidFill>
            <a:srgbClr val="CC66FF"/>
          </a:solidFill>
          <a:extLst/>
        </p:spPr>
        <p:txBody>
          <a:bodyPr/>
          <a:lstStyle>
            <a:defPPr>
              <a:defRPr lang="es-MX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fld id="{5331A193-7EF7-4734-A198-E0903407063B}" type="slidenum">
              <a:rPr lang="es-MX" altLang="es-ES" sz="1050" b="1" smtClean="0">
                <a:solidFill>
                  <a:srgbClr val="000000"/>
                </a:solidFill>
                <a:latin typeface="Century Gothic" panose="020B0502020202020204" pitchFamily="34" charset="0"/>
              </a:rPr>
              <a:pPr algn="ctr"/>
              <a:t>15</a:t>
            </a:fld>
            <a:endParaRPr lang="es-MX" altLang="es-ES" sz="105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Imagen 3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0800000">
            <a:off x="11234449" y="5087608"/>
            <a:ext cx="524301" cy="3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83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9" y="1340768"/>
            <a:ext cx="1184591" cy="102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25"/>
          <p:cNvSpPr>
            <a:spLocks noChangeArrowheads="1"/>
          </p:cNvSpPr>
          <p:nvPr/>
        </p:nvSpPr>
        <p:spPr bwMode="auto">
          <a:xfrm>
            <a:off x="1524000" y="146255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10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3798" y="5102931"/>
            <a:ext cx="1241847" cy="1241847"/>
          </a:xfrm>
          <a:prstGeom prst="rect">
            <a:avLst/>
          </a:prstGeom>
        </p:spPr>
      </p:pic>
      <p:graphicFrame>
        <p:nvGraphicFramePr>
          <p:cNvPr id="11" name="3 Marcador de contenido"/>
          <p:cNvGraphicFramePr>
            <a:graphicFrameLocks/>
          </p:cNvGraphicFramePr>
          <p:nvPr>
            <p:extLst/>
          </p:nvPr>
        </p:nvGraphicFramePr>
        <p:xfrm>
          <a:off x="1794144" y="1099131"/>
          <a:ext cx="8229600" cy="4383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16 CuadroTexto"/>
          <p:cNvSpPr txBox="1"/>
          <p:nvPr/>
        </p:nvSpPr>
        <p:spPr>
          <a:xfrm>
            <a:off x="2137232" y="5435775"/>
            <a:ext cx="3490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b="1" i="1" dirty="0">
                <a:solidFill>
                  <a:srgbClr val="000000"/>
                </a:solidFill>
              </a:rPr>
              <a:t>Valoración y Transferencia primaria</a:t>
            </a:r>
          </a:p>
        </p:txBody>
      </p:sp>
      <p:sp>
        <p:nvSpPr>
          <p:cNvPr id="15" name="Text Box 42"/>
          <p:cNvSpPr txBox="1">
            <a:spLocks noChangeArrowheads="1"/>
          </p:cNvSpPr>
          <p:nvPr/>
        </p:nvSpPr>
        <p:spPr bwMode="auto">
          <a:xfrm>
            <a:off x="10477723" y="1286460"/>
            <a:ext cx="1540385" cy="830997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sz="1200" b="1" dirty="0">
                <a:solidFill>
                  <a:srgbClr val="000000"/>
                </a:solidFill>
                <a:latin typeface="Candara" panose="020E0502030303020204" pitchFamily="34" charset="0"/>
              </a:rPr>
              <a:t>SECUNDARIO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rgbClr val="000000"/>
                </a:solidFill>
                <a:latin typeface="Candara" panose="020E0502030303020204" pitchFamily="34" charset="0"/>
              </a:rPr>
              <a:t>INFORMATIVO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rgbClr val="000000"/>
                </a:solidFill>
                <a:latin typeface="Candara" panose="020E0502030303020204" pitchFamily="34" charset="0"/>
              </a:rPr>
              <a:t>EVIDENCIAL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rgbClr val="000000"/>
                </a:solidFill>
                <a:latin typeface="Candara" panose="020E0502030303020204" pitchFamily="34" charset="0"/>
              </a:rPr>
              <a:t>TESTIMONIAL </a:t>
            </a:r>
            <a:endParaRPr lang="es-ES" sz="1200" dirty="0">
              <a:solidFill>
                <a:srgbClr val="000000"/>
              </a:solidFill>
              <a:latin typeface="Candara" panose="020E0502030303020204" pitchFamily="34" charset="0"/>
            </a:endParaRPr>
          </a:p>
        </p:txBody>
      </p:sp>
      <p:sp>
        <p:nvSpPr>
          <p:cNvPr id="16" name="27 Forma"/>
          <p:cNvSpPr/>
          <p:nvPr/>
        </p:nvSpPr>
        <p:spPr>
          <a:xfrm>
            <a:off x="5951985" y="2924945"/>
            <a:ext cx="2683743" cy="2683743"/>
          </a:xfrm>
          <a:prstGeom prst="leftCircularArrow">
            <a:avLst>
              <a:gd name="adj1" fmla="val 2620"/>
              <a:gd name="adj2" fmla="val 312642"/>
              <a:gd name="adj3" fmla="val 1769912"/>
              <a:gd name="adj4" fmla="val 10445572"/>
              <a:gd name="adj5" fmla="val 3619"/>
            </a:avLst>
          </a:prstGeom>
          <a:solidFill>
            <a:schemeClr val="tx1">
              <a:lumMod val="50000"/>
              <a:lumOff val="5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accent6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Text Box 42"/>
          <p:cNvSpPr txBox="1">
            <a:spLocks noChangeArrowheads="1"/>
          </p:cNvSpPr>
          <p:nvPr/>
        </p:nvSpPr>
        <p:spPr bwMode="auto">
          <a:xfrm>
            <a:off x="6600056" y="4509121"/>
            <a:ext cx="1440160" cy="646331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b="1" dirty="0">
                <a:solidFill>
                  <a:srgbClr val="000000"/>
                </a:solidFill>
                <a:latin typeface="Candara" panose="020E0502030303020204" pitchFamily="34" charset="0"/>
              </a:rPr>
              <a:t>SIN VALOR O CON VALOR PRESCRITO</a:t>
            </a:r>
            <a:endParaRPr lang="es-ES" sz="1200" b="1" dirty="0">
              <a:solidFill>
                <a:srgbClr val="000000"/>
              </a:solidFill>
              <a:latin typeface="Candara" panose="020E0502030303020204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1" y="974967"/>
            <a:ext cx="1184591" cy="102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12 CuadroTexto"/>
          <p:cNvSpPr txBox="1"/>
          <p:nvPr/>
        </p:nvSpPr>
        <p:spPr>
          <a:xfrm>
            <a:off x="5960837" y="5481183"/>
            <a:ext cx="27056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b="1" i="1" dirty="0">
                <a:solidFill>
                  <a:srgbClr val="000000"/>
                </a:solidFill>
              </a:rPr>
              <a:t>Valoración, disposición y baja documental</a:t>
            </a:r>
          </a:p>
        </p:txBody>
      </p:sp>
      <p:sp>
        <p:nvSpPr>
          <p:cNvPr id="20" name="12 CuadroTexto"/>
          <p:cNvSpPr txBox="1"/>
          <p:nvPr/>
        </p:nvSpPr>
        <p:spPr>
          <a:xfrm>
            <a:off x="6064027" y="550416"/>
            <a:ext cx="3332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b="1" i="1" dirty="0">
                <a:solidFill>
                  <a:srgbClr val="000000"/>
                </a:solidFill>
              </a:rPr>
              <a:t>Valoración, disposición y Transferencia secundaria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418" y="836712"/>
            <a:ext cx="1184591" cy="102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 Box 42"/>
          <p:cNvSpPr txBox="1">
            <a:spLocks noChangeArrowheads="1"/>
          </p:cNvSpPr>
          <p:nvPr/>
        </p:nvSpPr>
        <p:spPr bwMode="auto">
          <a:xfrm>
            <a:off x="207860" y="1605872"/>
            <a:ext cx="1637560" cy="830997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sz="1200" b="1" dirty="0">
                <a:solidFill>
                  <a:srgbClr val="000000"/>
                </a:solidFill>
                <a:latin typeface="Candara" panose="020E0502030303020204" pitchFamily="34" charset="0"/>
              </a:rPr>
              <a:t> PRIMARIO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rgbClr val="000000"/>
                </a:solidFill>
                <a:latin typeface="Candara" panose="020E0502030303020204" pitchFamily="34" charset="0"/>
              </a:rPr>
              <a:t>ADMINISTRATIVO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rgbClr val="000000"/>
                </a:solidFill>
                <a:latin typeface="Candara" panose="020E0502030303020204" pitchFamily="34" charset="0"/>
              </a:rPr>
              <a:t>FISCAL/CONTABLE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rgbClr val="000000"/>
                </a:solidFill>
                <a:latin typeface="Candara" panose="020E0502030303020204" pitchFamily="34" charset="0"/>
              </a:rPr>
              <a:t>LEGAL</a:t>
            </a:r>
            <a:endParaRPr lang="es-ES" sz="1200" dirty="0">
              <a:solidFill>
                <a:srgbClr val="000000"/>
              </a:solidFill>
              <a:latin typeface="Candara" panose="020E0502030303020204" pitchFamily="34" charset="0"/>
            </a:endParaRPr>
          </a:p>
        </p:txBody>
      </p:sp>
      <p:sp>
        <p:nvSpPr>
          <p:cNvPr id="21" name="3 Marcador de número de diapositiva"/>
          <p:cNvSpPr txBox="1">
            <a:spLocks/>
          </p:cNvSpPr>
          <p:nvPr/>
        </p:nvSpPr>
        <p:spPr bwMode="auto">
          <a:xfrm>
            <a:off x="11064552" y="5949280"/>
            <a:ext cx="432048" cy="288032"/>
          </a:xfrm>
          <a:prstGeom prst="rect">
            <a:avLst/>
          </a:prstGeom>
          <a:solidFill>
            <a:srgbClr val="CC66FF"/>
          </a:solidFill>
          <a:extLst/>
        </p:spPr>
        <p:txBody>
          <a:bodyPr/>
          <a:lstStyle>
            <a:defPPr>
              <a:defRPr lang="es-MX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fld id="{5331A193-7EF7-4734-A198-E0903407063B}" type="slidenum">
              <a:rPr lang="es-MX" altLang="es-ES" sz="1050" b="1" smtClean="0">
                <a:solidFill>
                  <a:srgbClr val="000000"/>
                </a:solidFill>
                <a:latin typeface="Century Gothic" panose="020B0502020202020204" pitchFamily="34" charset="0"/>
              </a:rPr>
              <a:pPr algn="ctr"/>
              <a:t>16</a:t>
            </a:fld>
            <a:endParaRPr lang="es-MX" altLang="es-ES" sz="105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141" y="4566687"/>
            <a:ext cx="675395" cy="582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n 2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58" y="998428"/>
            <a:ext cx="1109036" cy="576064"/>
          </a:xfrm>
          <a:prstGeom prst="rect">
            <a:avLst/>
          </a:prstGeom>
        </p:spPr>
      </p:pic>
      <p:pic>
        <p:nvPicPr>
          <p:cNvPr id="2" name="Imagen 1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606201" y="550416"/>
            <a:ext cx="1109568" cy="57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3 Marcador de número de diapositiva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1064552" y="5949280"/>
            <a:ext cx="432048" cy="288032"/>
          </a:xfrm>
          <a:prstGeom prst="rect">
            <a:avLst/>
          </a:prstGeom>
          <a:solidFill>
            <a:srgbClr val="CC66FF"/>
          </a:solidFill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5331A193-7EF7-4734-A198-E0903407063B}" type="slidenum">
              <a:rPr lang="es-MX" altLang="es-ES" sz="1050" b="1">
                <a:solidFill>
                  <a:srgbClr val="000000"/>
                </a:solidFill>
                <a:latin typeface="Century Gothic" panose="020B0502020202020204" pitchFamily="34" charset="0"/>
              </a:rPr>
              <a:pPr algn="ctr"/>
              <a:t>17</a:t>
            </a:fld>
            <a:endParaRPr lang="es-MX" altLang="es-ES" sz="105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3" name="2 Marcador de contenido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2134582" y="1795588"/>
          <a:ext cx="8064896" cy="4009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ángulo 1"/>
          <p:cNvSpPr/>
          <p:nvPr/>
        </p:nvSpPr>
        <p:spPr>
          <a:xfrm>
            <a:off x="1810546" y="799915"/>
            <a:ext cx="87129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b="1" dirty="0">
                <a:latin typeface="Calibri" panose="020F0502020204030204" pitchFamily="34" charset="0"/>
              </a:rPr>
              <a:t>Archivo: </a:t>
            </a:r>
            <a:r>
              <a:rPr lang="es-MX" sz="2000" dirty="0">
                <a:latin typeface="Calibri" panose="020F0502020204030204" pitchFamily="34" charset="0"/>
              </a:rPr>
              <a:t>Conjunto orgánico de documentos en cualquier soporte, producidos o recibidos por los sujetos obligados o los particulares en el ejercicio de sus atribuciones o en el desarrollo de sus actividades.</a:t>
            </a:r>
          </a:p>
        </p:txBody>
      </p:sp>
    </p:spTree>
    <p:extLst>
      <p:ext uri="{BB962C8B-B14F-4D97-AF65-F5344CB8AC3E}">
        <p14:creationId xmlns:p14="http://schemas.microsoft.com/office/powerpoint/2010/main" val="2259770210"/>
      </p:ext>
    </p:extLst>
  </p:cSld>
  <p:clrMapOvr>
    <a:masterClrMapping/>
  </p:clrMapOvr>
  <p:transition spd="med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38289" y="722314"/>
            <a:ext cx="3527425" cy="9366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s-MX" altLang="es-MX" sz="2000" b="1" dirty="0"/>
              <a:t>Primera etapa o edad</a:t>
            </a:r>
            <a:br>
              <a:rPr lang="es-MX" altLang="es-MX" sz="2000" b="1" dirty="0"/>
            </a:br>
            <a:r>
              <a:rPr lang="es-MX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s-MX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FASE ACTIVA)</a:t>
            </a:r>
            <a:endParaRPr lang="es-MX" altLang="es-MX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74826" y="1628775"/>
            <a:ext cx="4443413" cy="1295400"/>
          </a:xfrm>
          <a:prstGeom prst="rect">
            <a:avLst/>
          </a:prstGeom>
        </p:spPr>
        <p:txBody>
          <a:bodyPr/>
          <a:lstStyle/>
          <a:p>
            <a:pPr algn="just">
              <a:buClr>
                <a:srgbClr val="7030A0"/>
              </a:buClr>
              <a:buFont typeface="Wingdings" panose="05000000000000000000" pitchFamily="2" charset="2"/>
              <a:buChar char="q"/>
              <a:defRPr/>
            </a:pPr>
            <a:r>
              <a:rPr lang="es-MX" sz="2000" dirty="0"/>
              <a:t>Circulación o tramitación. </a:t>
            </a:r>
            <a:r>
              <a:rPr lang="es-MX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(Registro entrada-salida) </a:t>
            </a:r>
          </a:p>
          <a:p>
            <a:pPr algn="just">
              <a:buClr>
                <a:srgbClr val="7030A0"/>
              </a:buClr>
              <a:buFont typeface="Wingdings" panose="05000000000000000000" pitchFamily="2" charset="2"/>
              <a:buChar char="q"/>
              <a:defRPr/>
            </a:pPr>
            <a:r>
              <a:rPr lang="es-MX" sz="2000" dirty="0"/>
              <a:t>Se inicia el proceso de un asunto.</a:t>
            </a:r>
          </a:p>
          <a:p>
            <a:pPr marL="0" indent="0" algn="just">
              <a:buNone/>
              <a:defRPr/>
            </a:pPr>
            <a:endParaRPr lang="es-MX" sz="2000" dirty="0"/>
          </a:p>
          <a:p>
            <a:pPr marL="85725" indent="0" algn="just">
              <a:lnSpc>
                <a:spcPct val="80000"/>
              </a:lnSpc>
              <a:buNone/>
              <a:defRPr/>
            </a:pPr>
            <a:endParaRPr lang="en-US" altLang="es-MX" sz="2000" b="1" dirty="0">
              <a:solidFill>
                <a:srgbClr val="7030A0"/>
              </a:solidFill>
              <a:latin typeface="Calibri" pitchFamily="34" charset="0"/>
              <a:cs typeface="Times New Roman" pitchFamily="18" charset="0"/>
            </a:endParaRPr>
          </a:p>
          <a:p>
            <a:pPr marL="85725" indent="0">
              <a:lnSpc>
                <a:spcPct val="80000"/>
              </a:lnSpc>
              <a:buNone/>
              <a:defRPr/>
            </a:pPr>
            <a:endParaRPr lang="es-ES" altLang="es-MX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456363" y="4610100"/>
            <a:ext cx="4176712" cy="1512888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buClr>
                <a:srgbClr val="7030A0"/>
              </a:buClr>
              <a:buFont typeface="Wingdings" panose="05000000000000000000" pitchFamily="2" charset="2"/>
              <a:buChar char="q"/>
              <a:defRPr/>
            </a:pPr>
            <a:r>
              <a:rPr lang="es-MX" sz="2000" b="1" dirty="0">
                <a:solidFill>
                  <a:srgbClr val="7030A0"/>
                </a:solidFill>
              </a:rPr>
              <a:t>Cerca de las unidades administrativas</a:t>
            </a:r>
          </a:p>
          <a:p>
            <a:pPr marL="0" indent="0" algn="just">
              <a:buClr>
                <a:srgbClr val="7030A0"/>
              </a:buClr>
              <a:buNone/>
              <a:defRPr/>
            </a:pPr>
            <a:endParaRPr lang="es-MX" sz="1100" dirty="0"/>
          </a:p>
          <a:p>
            <a:pPr algn="just">
              <a:buClr>
                <a:srgbClr val="7030A0"/>
              </a:buClr>
              <a:buFont typeface="Wingdings" panose="05000000000000000000" pitchFamily="2" charset="2"/>
              <a:buChar char="q"/>
              <a:defRPr/>
            </a:pPr>
            <a:r>
              <a:rPr lang="es-MX" sz="2000" dirty="0"/>
              <a:t>En el mismo inmueble, es decir, </a:t>
            </a:r>
            <a:r>
              <a:rPr lang="es-MX" sz="2000" b="1" dirty="0">
                <a:solidFill>
                  <a:srgbClr val="7030A0"/>
                </a:solidFill>
              </a:rPr>
              <a:t>en las oficinas</a:t>
            </a:r>
            <a:r>
              <a:rPr lang="es-MX" sz="2000" dirty="0">
                <a:solidFill>
                  <a:srgbClr val="7030A0"/>
                </a:solidFill>
              </a:rPr>
              <a:t>.</a:t>
            </a:r>
            <a:endParaRPr lang="es-MX" sz="2000" kern="0" dirty="0">
              <a:solidFill>
                <a:srgbClr val="7030A0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456363" y="1758950"/>
            <a:ext cx="4140200" cy="15113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buClr>
                <a:srgbClr val="7030A0"/>
              </a:buClr>
              <a:buFont typeface="Wingdings" panose="05000000000000000000" pitchFamily="2" charset="2"/>
              <a:buChar char="q"/>
              <a:defRPr/>
            </a:pPr>
            <a:r>
              <a:rPr lang="es-MX" sz="2000" kern="0" dirty="0"/>
              <a:t>Se generan informes, oficios, reportes y</a:t>
            </a:r>
          </a:p>
          <a:p>
            <a:pPr algn="just">
              <a:buClr>
                <a:srgbClr val="7030A0"/>
              </a:buClr>
              <a:buFont typeface="Wingdings" panose="05000000000000000000" pitchFamily="2" charset="2"/>
              <a:buChar char="q"/>
              <a:defRPr/>
            </a:pPr>
            <a:r>
              <a:rPr lang="es-MX" sz="2000" kern="0" dirty="0"/>
              <a:t>Esos documentos integran el </a:t>
            </a:r>
            <a:r>
              <a:rPr lang="es-MX" sz="2000" b="1" kern="0" dirty="0">
                <a:solidFill>
                  <a:srgbClr val="7030A0"/>
                </a:solidFill>
              </a:rPr>
              <a:t>Archivo de Trámite</a:t>
            </a:r>
            <a:r>
              <a:rPr lang="es-MX" sz="2000" kern="0" dirty="0">
                <a:solidFill>
                  <a:srgbClr val="7030A0"/>
                </a:solidFill>
              </a:rPr>
              <a:t> </a:t>
            </a:r>
            <a:endParaRPr lang="en-US" altLang="es-MX" sz="2000" b="1" kern="0" dirty="0">
              <a:solidFill>
                <a:srgbClr val="7030A0"/>
              </a:solidFill>
              <a:latin typeface="Calibri" pitchFamily="34" charset="0"/>
              <a:cs typeface="Times New Roman" pitchFamily="18" charset="0"/>
            </a:endParaRPr>
          </a:p>
          <a:p>
            <a:pPr marL="85725" indent="0">
              <a:lnSpc>
                <a:spcPct val="80000"/>
              </a:lnSpc>
              <a:buNone/>
              <a:defRPr/>
            </a:pPr>
            <a:endParaRPr lang="es-ES" altLang="es-MX" kern="0" dirty="0"/>
          </a:p>
        </p:txBody>
      </p:sp>
      <p:pic>
        <p:nvPicPr>
          <p:cNvPr id="33799" name="Picture 7" descr="C:\Users\rosa.rivas\AppData\Local\Microsoft\Windows\Temporary Internet Files\Content.IE5\H9I0FD3F\MC900237108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3141663"/>
            <a:ext cx="4514850" cy="316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6456363" y="3398838"/>
            <a:ext cx="3962400" cy="8636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buClr>
                <a:srgbClr val="7030A0"/>
              </a:buClr>
              <a:buFont typeface="Wingdings" panose="05000000000000000000" pitchFamily="2" charset="2"/>
              <a:buChar char="q"/>
              <a:defRPr/>
            </a:pPr>
            <a:r>
              <a:rPr lang="es-MX" sz="2000" kern="0" dirty="0"/>
              <a:t>Es donde se originan los </a:t>
            </a:r>
            <a:r>
              <a:rPr lang="es-MX" sz="2000" b="1" kern="0" dirty="0"/>
              <a:t>expedientes</a:t>
            </a:r>
            <a:r>
              <a:rPr lang="es-MX" sz="2000" kern="0" dirty="0"/>
              <a:t>.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6816080" y="647700"/>
            <a:ext cx="4053532" cy="441325"/>
          </a:xfrm>
          <a:prstGeom prst="rect">
            <a:avLst/>
          </a:prstGeom>
          <a:solidFill>
            <a:srgbClr val="CC99FF"/>
          </a:solidFill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algn="r">
              <a:lnSpc>
                <a:spcPct val="150000"/>
              </a:lnSpc>
              <a:defRPr/>
            </a:pPr>
            <a:r>
              <a:rPr lang="es-MX" altLang="es-MX" sz="2000" b="1" kern="0" dirty="0"/>
              <a:t>Ciclo Vital de los Documentos</a:t>
            </a:r>
            <a:endParaRPr lang="es-MX" altLang="es-MX" sz="2000" kern="0" dirty="0"/>
          </a:p>
        </p:txBody>
      </p:sp>
      <p:sp>
        <p:nvSpPr>
          <p:cNvPr id="12" name="4 Llamada ovalada"/>
          <p:cNvSpPr/>
          <p:nvPr/>
        </p:nvSpPr>
        <p:spPr>
          <a:xfrm>
            <a:off x="911424" y="3270250"/>
            <a:ext cx="5122665" cy="2493284"/>
          </a:xfrm>
          <a:prstGeom prst="wedgeEllipseCallout">
            <a:avLst>
              <a:gd name="adj1" fmla="val 60987"/>
              <a:gd name="adj2" fmla="val -66061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es-MX" dirty="0">
                <a:solidFill>
                  <a:schemeClr val="tx1"/>
                </a:solidFill>
              </a:rPr>
              <a:t>Repositorio donde se localiza </a:t>
            </a:r>
            <a:r>
              <a:rPr lang="es-MX" b="1" dirty="0">
                <a:solidFill>
                  <a:schemeClr val="tx1"/>
                </a:solidFill>
              </a:rPr>
              <a:t>la documentación que las unidades administrativas generan durante la gestión regular de sus actividades principales o de sus funciones</a:t>
            </a:r>
            <a:r>
              <a:rPr lang="es-MX" dirty="0">
                <a:solidFill>
                  <a:schemeClr val="tx1"/>
                </a:solidFill>
              </a:rPr>
              <a:t>.</a:t>
            </a:r>
            <a:endParaRPr lang="es-ES" altLang="es-MX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3 Marcador de número de diapositiva"/>
          <p:cNvSpPr txBox="1">
            <a:spLocks/>
          </p:cNvSpPr>
          <p:nvPr/>
        </p:nvSpPr>
        <p:spPr bwMode="auto">
          <a:xfrm>
            <a:off x="11064552" y="5949280"/>
            <a:ext cx="432048" cy="288032"/>
          </a:xfrm>
          <a:prstGeom prst="rect">
            <a:avLst/>
          </a:prstGeom>
          <a:solidFill>
            <a:srgbClr val="CC66FF"/>
          </a:solidFill>
          <a:extLst/>
        </p:spPr>
        <p:txBody>
          <a:bodyPr/>
          <a:lstStyle>
            <a:defPPr>
              <a:defRPr lang="es-MX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fld id="{5331A193-7EF7-4734-A198-E0903407063B}" type="slidenum">
              <a:rPr lang="es-MX" altLang="es-ES" sz="1050" b="1" smtClean="0">
                <a:solidFill>
                  <a:srgbClr val="000000"/>
                </a:solidFill>
                <a:latin typeface="Century Gothic" panose="020B0502020202020204" pitchFamily="34" charset="0"/>
              </a:rPr>
              <a:pPr algn="ctr"/>
              <a:t>18</a:t>
            </a:fld>
            <a:endParaRPr lang="es-MX" altLang="es-ES" sz="105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15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82764" y="909639"/>
            <a:ext cx="3673475" cy="9366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s-MX" altLang="es-MX" sz="2000" b="1" dirty="0"/>
              <a:t>Segunda etapa o edad </a:t>
            </a:r>
            <a:r>
              <a:rPr lang="es-MX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s-MX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FASE SEMIACTIVA)</a:t>
            </a:r>
            <a:endParaRPr lang="es-MX" altLang="es-MX" sz="2000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74826" y="1990726"/>
            <a:ext cx="4259263" cy="790575"/>
          </a:xfrm>
          <a:prstGeom prst="rect">
            <a:avLst/>
          </a:prstGeom>
        </p:spPr>
        <p:txBody>
          <a:bodyPr/>
          <a:lstStyle/>
          <a:p>
            <a:pPr algn="just">
              <a:buClr>
                <a:srgbClr val="7030A0"/>
              </a:buClr>
              <a:buFont typeface="Wingdings" panose="05000000000000000000" pitchFamily="2" charset="2"/>
              <a:buChar char="q"/>
              <a:defRPr/>
            </a:pPr>
            <a:r>
              <a:rPr lang="es-MX" sz="2000" dirty="0"/>
              <a:t>Concluye la respuesta o solución al trámite iniciado. </a:t>
            </a:r>
          </a:p>
          <a:p>
            <a:pPr marL="0" indent="0" algn="just">
              <a:buNone/>
              <a:defRPr/>
            </a:pPr>
            <a:endParaRPr lang="es-MX" sz="2000" dirty="0"/>
          </a:p>
          <a:p>
            <a:pPr marL="85725" indent="0" algn="just">
              <a:lnSpc>
                <a:spcPct val="80000"/>
              </a:lnSpc>
              <a:buNone/>
              <a:defRPr/>
            </a:pPr>
            <a:endParaRPr lang="en-US" altLang="es-MX" sz="2000" b="1" dirty="0">
              <a:solidFill>
                <a:srgbClr val="7030A0"/>
              </a:solidFill>
              <a:latin typeface="Calibri" pitchFamily="34" charset="0"/>
              <a:cs typeface="Times New Roman" pitchFamily="18" charset="0"/>
            </a:endParaRPr>
          </a:p>
          <a:p>
            <a:pPr marL="85725" indent="0">
              <a:lnSpc>
                <a:spcPct val="80000"/>
              </a:lnSpc>
              <a:buNone/>
              <a:defRPr/>
            </a:pPr>
            <a:endParaRPr lang="es-ES" altLang="es-MX" dirty="0"/>
          </a:p>
        </p:txBody>
      </p:sp>
      <p:sp>
        <p:nvSpPr>
          <p:cNvPr id="35844" name="3 Marcador de número de diapositiva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077200" y="5949950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88D79FD2-1030-4258-85CF-3547C48CB0C3}" type="slidenum">
              <a:rPr lang="es-MX" altLang="es-ES" sz="1000">
                <a:solidFill>
                  <a:srgbClr val="000000"/>
                </a:solidFill>
                <a:latin typeface="Century Gothic" panose="020B0502020202020204" pitchFamily="34" charset="0"/>
              </a:rPr>
              <a:pPr algn="r"/>
              <a:t>19</a:t>
            </a:fld>
            <a:endParaRPr lang="es-MX" altLang="es-ES" sz="10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311901" y="4579938"/>
            <a:ext cx="4321175" cy="180181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buClr>
                <a:srgbClr val="7030A0"/>
              </a:buClr>
              <a:buFont typeface="Wingdings" panose="05000000000000000000" pitchFamily="2" charset="2"/>
              <a:buChar char="q"/>
              <a:defRPr/>
            </a:pPr>
            <a:r>
              <a:rPr lang="es-MX" sz="2000" kern="0" dirty="0"/>
              <a:t>Estos documentos integran el </a:t>
            </a:r>
            <a:r>
              <a:rPr lang="es-MX" sz="2000" b="1" kern="0" dirty="0">
                <a:solidFill>
                  <a:srgbClr val="7030A0"/>
                </a:solidFill>
              </a:rPr>
              <a:t>Archivo de Concentración.</a:t>
            </a:r>
            <a:endParaRPr lang="es-MX" sz="2000" kern="0" dirty="0">
              <a:solidFill>
                <a:srgbClr val="7030A0"/>
              </a:solidFill>
            </a:endParaRPr>
          </a:p>
          <a:p>
            <a:pPr marL="0" indent="0" algn="just">
              <a:buClr>
                <a:srgbClr val="7030A0"/>
              </a:buClr>
              <a:buNone/>
              <a:defRPr/>
            </a:pPr>
            <a:endParaRPr lang="en-US" altLang="es-MX" sz="1000" b="1" kern="0" dirty="0">
              <a:solidFill>
                <a:srgbClr val="7030A0"/>
              </a:solidFill>
              <a:latin typeface="Calibri" pitchFamily="34" charset="0"/>
              <a:cs typeface="Times New Roman" pitchFamily="18" charset="0"/>
            </a:endParaRPr>
          </a:p>
          <a:p>
            <a:pPr algn="just">
              <a:buClr>
                <a:srgbClr val="7030A0"/>
              </a:buClr>
              <a:buFont typeface="Wingdings" panose="05000000000000000000" pitchFamily="2" charset="2"/>
              <a:buChar char="q"/>
              <a:defRPr/>
            </a:pPr>
            <a:r>
              <a:rPr lang="es-MX" sz="2000" b="1" kern="0" dirty="0">
                <a:solidFill>
                  <a:srgbClr val="7030A0"/>
                </a:solidFill>
              </a:rPr>
              <a:t>Un solo </a:t>
            </a:r>
            <a:r>
              <a:rPr lang="es-MX" sz="2000" kern="0" dirty="0"/>
              <a:t>Archivo de Concentración por Institución.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311900" y="1990725"/>
            <a:ext cx="4248150" cy="1582738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buClr>
                <a:srgbClr val="7030A0"/>
              </a:buClr>
              <a:buFont typeface="Wingdings" panose="05000000000000000000" pitchFamily="2" charset="2"/>
              <a:buChar char="q"/>
              <a:defRPr/>
            </a:pPr>
            <a:r>
              <a:rPr lang="es-MX" sz="2000" kern="0" dirty="0"/>
              <a:t>Se guardan los documentos </a:t>
            </a:r>
            <a:r>
              <a:rPr lang="es-MX" sz="2000" b="1" kern="0" dirty="0"/>
              <a:t>precautoriamente</a:t>
            </a:r>
            <a:r>
              <a:rPr lang="es-MX" sz="2000" kern="0" dirty="0"/>
              <a:t> para posible consulta o como antecedente de algún trámite.</a:t>
            </a:r>
          </a:p>
          <a:p>
            <a:pPr marL="85725" indent="0">
              <a:lnSpc>
                <a:spcPct val="80000"/>
              </a:lnSpc>
              <a:buNone/>
              <a:defRPr/>
            </a:pPr>
            <a:endParaRPr lang="es-ES" altLang="es-MX" kern="0" dirty="0"/>
          </a:p>
        </p:txBody>
      </p:sp>
      <p:sp>
        <p:nvSpPr>
          <p:cNvPr id="35847" name="Rectangle 3"/>
          <p:cNvSpPr txBox="1">
            <a:spLocks noChangeArrowheads="1"/>
          </p:cNvSpPr>
          <p:nvPr/>
        </p:nvSpPr>
        <p:spPr bwMode="auto">
          <a:xfrm>
            <a:off x="6311901" y="3573463"/>
            <a:ext cx="41052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  <a:buClr>
                <a:srgbClr val="7030A0"/>
              </a:buClr>
              <a:buSzPct val="120000"/>
              <a:buFont typeface="Wingdings" panose="05000000000000000000" pitchFamily="2" charset="2"/>
              <a:buChar char="q"/>
            </a:pPr>
            <a:r>
              <a:rPr lang="es-MX" altLang="es-MX" sz="2000">
                <a:latin typeface="Century Gothic" panose="020B0502020202020204" pitchFamily="34" charset="0"/>
              </a:rPr>
              <a:t>No es necesario que este </a:t>
            </a:r>
            <a:r>
              <a:rPr lang="es-MX" altLang="es-MX" sz="2000" b="1">
                <a:latin typeface="Century Gothic" panose="020B0502020202020204" pitchFamily="34" charset="0"/>
              </a:rPr>
              <a:t>en el mismo inmueble</a:t>
            </a:r>
            <a:r>
              <a:rPr lang="es-MX" altLang="es-MX" sz="2000">
                <a:solidFill>
                  <a:srgbClr val="7030A0"/>
                </a:solidFill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3584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2997200"/>
            <a:ext cx="4186238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6528048" y="653134"/>
            <a:ext cx="4155827" cy="441325"/>
          </a:xfrm>
          <a:prstGeom prst="rect">
            <a:avLst/>
          </a:prstGeom>
          <a:solidFill>
            <a:srgbClr val="CC99FF"/>
          </a:solidFill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algn="r">
              <a:lnSpc>
                <a:spcPct val="150000"/>
              </a:lnSpc>
              <a:defRPr/>
            </a:pPr>
            <a:r>
              <a:rPr lang="es-MX" altLang="es-MX" sz="2000" b="1" kern="0" dirty="0"/>
              <a:t>Ciclo Vital de los Documentos</a:t>
            </a:r>
            <a:endParaRPr lang="es-MX" altLang="es-MX" sz="2000" kern="0" dirty="0"/>
          </a:p>
        </p:txBody>
      </p:sp>
      <p:sp>
        <p:nvSpPr>
          <p:cNvPr id="11" name="4 Llamada ovalada"/>
          <p:cNvSpPr/>
          <p:nvPr/>
        </p:nvSpPr>
        <p:spPr>
          <a:xfrm>
            <a:off x="1774825" y="3357563"/>
            <a:ext cx="4394200" cy="2735262"/>
          </a:xfrm>
          <a:prstGeom prst="wedgeEllipseCallout">
            <a:avLst>
              <a:gd name="adj1" fmla="val 63006"/>
              <a:gd name="adj2" fmla="val 13802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MX" dirty="0">
                <a:solidFill>
                  <a:schemeClr val="tx1"/>
                </a:solidFill>
              </a:rPr>
              <a:t>   </a:t>
            </a:r>
            <a:r>
              <a:rPr lang="es-MX" sz="1700" dirty="0">
                <a:solidFill>
                  <a:schemeClr val="tx1"/>
                </a:solidFill>
              </a:rPr>
              <a:t>Unidad responsable </a:t>
            </a:r>
            <a:r>
              <a:rPr lang="es-MX" sz="1700" b="1" dirty="0">
                <a:solidFill>
                  <a:schemeClr val="tx1"/>
                </a:solidFill>
              </a:rPr>
              <a:t>donde se administran los documentos que fueron generados</a:t>
            </a:r>
            <a:r>
              <a:rPr lang="es-MX" sz="1700" dirty="0">
                <a:solidFill>
                  <a:schemeClr val="tx1"/>
                </a:solidFill>
              </a:rPr>
              <a:t> en el archivo de trámite.</a:t>
            </a: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q"/>
              <a:defRPr/>
            </a:pPr>
            <a:r>
              <a:rPr lang="es-MX" sz="1600" b="1" dirty="0">
                <a:solidFill>
                  <a:schemeClr val="tx1"/>
                </a:solidFill>
              </a:rPr>
              <a:t> Expedientes ya cerrados</a:t>
            </a:r>
            <a:endParaRPr lang="es-MX" sz="1600" dirty="0">
              <a:solidFill>
                <a:schemeClr val="tx1"/>
              </a:solidFill>
            </a:endParaRP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q"/>
              <a:defRPr/>
            </a:pPr>
            <a:r>
              <a:rPr lang="es-MX" sz="1600" b="1" dirty="0">
                <a:solidFill>
                  <a:schemeClr val="tx1"/>
                </a:solidFill>
              </a:rPr>
              <a:t> Su consulta es esporádica</a:t>
            </a:r>
            <a:r>
              <a:rPr lang="es-MX" sz="1600" dirty="0">
                <a:solidFill>
                  <a:schemeClr val="tx1"/>
                </a:solidFill>
              </a:rPr>
              <a:t> </a:t>
            </a: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q"/>
              <a:defRPr/>
            </a:pPr>
            <a:r>
              <a:rPr lang="es-MX" sz="1600" b="1" dirty="0">
                <a:solidFill>
                  <a:schemeClr val="tx1"/>
                </a:solidFill>
              </a:rPr>
              <a:t> Permanecerán ahí hasta </a:t>
            </a:r>
          </a:p>
          <a:p>
            <a:pPr>
              <a:buClr>
                <a:srgbClr val="7030A0"/>
              </a:buClr>
              <a:defRPr/>
            </a:pPr>
            <a:r>
              <a:rPr lang="es-MX" sz="1600" b="1" dirty="0">
                <a:solidFill>
                  <a:schemeClr val="tx1"/>
                </a:solidFill>
              </a:rPr>
              <a:t>   su destino final.</a:t>
            </a:r>
            <a:endParaRPr lang="es-ES" altLang="es-MX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2">
            <a:hlinkClick r:id="rId4" action="ppaction://hlinkfile"/>
          </p:cNvPr>
          <p:cNvSpPr txBox="1">
            <a:spLocks noChangeArrowheads="1"/>
          </p:cNvSpPr>
          <p:nvPr/>
        </p:nvSpPr>
        <p:spPr bwMode="auto">
          <a:xfrm>
            <a:off x="6672065" y="1387352"/>
            <a:ext cx="999157" cy="359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>
              <a:defRPr/>
            </a:pPr>
            <a:r>
              <a:rPr lang="es-MX" altLang="es-MX" sz="2000" b="1" u="sng" kern="0" dirty="0">
                <a:solidFill>
                  <a:srgbClr val="FF0000"/>
                </a:solidFill>
                <a:hlinkClick r:id="rId4" action="ppaction://hlinkfile"/>
              </a:rPr>
              <a:t>Antes</a:t>
            </a:r>
            <a:endParaRPr lang="es-MX" altLang="es-MX" sz="2000" b="1" u="sng" kern="0" dirty="0">
              <a:solidFill>
                <a:srgbClr val="FF0000"/>
              </a:solidFill>
            </a:endParaRPr>
          </a:p>
        </p:txBody>
      </p:sp>
      <p:sp>
        <p:nvSpPr>
          <p:cNvPr id="13" name="Rectangle 2">
            <a:hlinkClick r:id="rId5" action="ppaction://hlinkfile"/>
          </p:cNvPr>
          <p:cNvSpPr txBox="1">
            <a:spLocks noChangeArrowheads="1"/>
          </p:cNvSpPr>
          <p:nvPr/>
        </p:nvSpPr>
        <p:spPr bwMode="auto">
          <a:xfrm>
            <a:off x="8644422" y="1401464"/>
            <a:ext cx="1412019" cy="359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>
              <a:defRPr/>
            </a:pPr>
            <a:r>
              <a:rPr lang="es-MX" altLang="es-MX" sz="2000" b="1" u="sng" kern="0" dirty="0">
                <a:solidFill>
                  <a:srgbClr val="FF0000"/>
                </a:solidFill>
                <a:hlinkClick r:id="rId5" action="ppaction://hlinkfile"/>
              </a:rPr>
              <a:t>Después</a:t>
            </a:r>
            <a:endParaRPr lang="es-MX" altLang="es-MX" sz="2000" b="1" u="sng" kern="0" dirty="0">
              <a:solidFill>
                <a:srgbClr val="FF0000"/>
              </a:solidFill>
            </a:endParaRPr>
          </a:p>
        </p:txBody>
      </p:sp>
      <p:sp>
        <p:nvSpPr>
          <p:cNvPr id="14" name="3 Marcador de número de diapositiva"/>
          <p:cNvSpPr txBox="1">
            <a:spLocks/>
          </p:cNvSpPr>
          <p:nvPr/>
        </p:nvSpPr>
        <p:spPr bwMode="auto">
          <a:xfrm>
            <a:off x="11064552" y="5949280"/>
            <a:ext cx="432048" cy="288032"/>
          </a:xfrm>
          <a:prstGeom prst="rect">
            <a:avLst/>
          </a:prstGeom>
          <a:solidFill>
            <a:srgbClr val="CC66FF"/>
          </a:solidFill>
          <a:extLst/>
        </p:spPr>
        <p:txBody>
          <a:bodyPr/>
          <a:lstStyle>
            <a:defPPr>
              <a:defRPr lang="es-MX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fld id="{5331A193-7EF7-4734-A198-E0903407063B}" type="slidenum">
              <a:rPr lang="es-MX" altLang="es-ES" sz="1050" b="1" smtClean="0">
                <a:solidFill>
                  <a:srgbClr val="000000"/>
                </a:solidFill>
                <a:latin typeface="Century Gothic" panose="020B0502020202020204" pitchFamily="34" charset="0"/>
              </a:rPr>
              <a:pPr algn="ctr"/>
              <a:t>19</a:t>
            </a:fld>
            <a:endParaRPr lang="es-MX" altLang="es-ES" sz="105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449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5 Rectángulo"/>
          <p:cNvSpPr>
            <a:spLocks noChangeArrowheads="1"/>
          </p:cNvSpPr>
          <p:nvPr/>
        </p:nvSpPr>
        <p:spPr bwMode="auto">
          <a:xfrm>
            <a:off x="1199456" y="712904"/>
            <a:ext cx="9516888" cy="415498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120000"/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1085850" marR="0" lvl="1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ES" alt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Las instituciones producen cada día cientos de recursos de información  (documentos, contenidos, sistemas).</a:t>
            </a:r>
          </a:p>
          <a:p>
            <a:pPr marL="1085850" marR="0" lvl="1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s-ES" alt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085850" marR="0" lvl="1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ES" alt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 estos recursos se encuentra el conocimiento de la Institución.</a:t>
            </a:r>
          </a:p>
          <a:p>
            <a:pPr marL="742950" marR="0" lvl="1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s-ES" alt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085850" marR="0" lvl="1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ES" alt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 crecimiento incontrolado de documentos, se convierte en un problema para la organización,  búsqueda y acceso a los recursos de información generados por la Institución.</a:t>
            </a:r>
          </a:p>
          <a:p>
            <a:pPr marL="1085850" marR="0" lvl="1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s-ES" alt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085850" marR="0" lvl="1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ES" alt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 no hay acceso fiable y ágil a la documentación/información, es difícil que la Institución funcione de manera eficiente.</a:t>
            </a:r>
          </a:p>
        </p:txBody>
      </p:sp>
      <p:sp>
        <p:nvSpPr>
          <p:cNvPr id="4" name="15 Rectángulo"/>
          <p:cNvSpPr>
            <a:spLocks noChangeArrowheads="1"/>
          </p:cNvSpPr>
          <p:nvPr/>
        </p:nvSpPr>
        <p:spPr bwMode="auto">
          <a:xfrm>
            <a:off x="3359696" y="4878773"/>
            <a:ext cx="6852592" cy="264687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120000"/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2857500" marR="0" lvl="5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Char char="•"/>
              <a:tabLst/>
              <a:defRPr/>
            </a:pPr>
            <a:r>
              <a:rPr kumimoji="0" lang="es-ES" alt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Acceso a la información</a:t>
            </a:r>
          </a:p>
          <a:p>
            <a:pPr marL="2857500" marR="0" lvl="5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Char char="•"/>
              <a:tabLst/>
              <a:defRPr/>
            </a:pPr>
            <a:r>
              <a:rPr kumimoji="0" lang="es-ES" alt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Transparencia</a:t>
            </a:r>
          </a:p>
          <a:p>
            <a:pPr marL="2857500" marR="0" lvl="5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Char char="•"/>
              <a:tabLst/>
              <a:defRPr/>
            </a:pPr>
            <a:r>
              <a:rPr kumimoji="0" lang="es-ES" alt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Rendición de cuentas</a:t>
            </a:r>
          </a:p>
          <a:p>
            <a:pPr marL="1485900" marR="0" lvl="2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Times" panose="02020603050405020304" pitchFamily="18" charset="0"/>
              <a:buChar char="•"/>
              <a:tabLst/>
              <a:defRPr/>
            </a:pPr>
            <a:endParaRPr kumimoji="0" lang="es-ES" altLang="es-E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085850" marR="0" lvl="1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s-ES" alt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s-ES" alt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085850" marR="0" lvl="1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s-ES" alt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endParaRPr kumimoji="0" lang="es-ES" altLang="es-E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800" y="4828545"/>
            <a:ext cx="1512168" cy="1505447"/>
          </a:xfrm>
          <a:prstGeom prst="rect">
            <a:avLst/>
          </a:prstGeom>
        </p:spPr>
      </p:pic>
      <p:sp>
        <p:nvSpPr>
          <p:cNvPr id="5" name="3 Marcador de número de diapositiva"/>
          <p:cNvSpPr txBox="1">
            <a:spLocks/>
          </p:cNvSpPr>
          <p:nvPr/>
        </p:nvSpPr>
        <p:spPr bwMode="auto">
          <a:xfrm>
            <a:off x="11064552" y="5949280"/>
            <a:ext cx="432048" cy="288032"/>
          </a:xfrm>
          <a:prstGeom prst="rect">
            <a:avLst/>
          </a:prstGeom>
          <a:solidFill>
            <a:srgbClr val="CC66FF"/>
          </a:solidFill>
          <a:extLst/>
        </p:spPr>
        <p:txBody>
          <a:bodyPr/>
          <a:lstStyle>
            <a:defPPr>
              <a:defRPr lang="es-MX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fld id="{5F3D39A2-3253-47B4-9F04-5764F22DA355}" type="slidenum">
              <a:rPr lang="es-MX" altLang="es-ES" sz="1050" b="1" dirty="0">
                <a:solidFill>
                  <a:srgbClr val="000000"/>
                </a:solidFill>
                <a:latin typeface="Century Gothic" panose="020B0502020202020204" pitchFamily="34" charset="0"/>
              </a:rPr>
              <a:t>2</a:t>
            </a:fld>
            <a:endParaRPr lang="es-MX" altLang="es-ES" sz="105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636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787" y="2636838"/>
            <a:ext cx="5042253" cy="3370490"/>
          </a:xfrm>
          <a:prstGeom prst="rect">
            <a:avLst/>
          </a:prstGeom>
        </p:spPr>
      </p:pic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63552" y="734770"/>
            <a:ext cx="3024188" cy="93662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s-MX" altLang="es-MX" sz="2000" b="1" dirty="0"/>
              <a:t>Tercera etapa o edad </a:t>
            </a:r>
            <a:r>
              <a:rPr lang="es-MX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s-MX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FASE INACTIVA)</a:t>
            </a:r>
            <a:endParaRPr lang="es-MX" altLang="es-MX" sz="2000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74826" y="1773238"/>
            <a:ext cx="3960813" cy="863600"/>
          </a:xfrm>
          <a:prstGeom prst="rect">
            <a:avLst/>
          </a:prstGeom>
        </p:spPr>
        <p:txBody>
          <a:bodyPr/>
          <a:lstStyle/>
          <a:p>
            <a:pPr algn="just">
              <a:buClr>
                <a:srgbClr val="7030A0"/>
              </a:buClr>
              <a:buFont typeface="Wingdings" panose="05000000000000000000" pitchFamily="2" charset="2"/>
              <a:buChar char="q"/>
              <a:defRPr/>
            </a:pPr>
            <a:r>
              <a:rPr lang="es-MX" sz="2000" dirty="0"/>
              <a:t>Documentos asumen una utilidad permanente. </a:t>
            </a:r>
          </a:p>
          <a:p>
            <a:pPr marL="85725" indent="0" algn="just">
              <a:lnSpc>
                <a:spcPct val="80000"/>
              </a:lnSpc>
              <a:buNone/>
              <a:defRPr/>
            </a:pPr>
            <a:endParaRPr lang="en-US" altLang="es-MX" sz="2000" b="1" dirty="0">
              <a:solidFill>
                <a:srgbClr val="7030A0"/>
              </a:solidFill>
              <a:latin typeface="Calibri" pitchFamily="34" charset="0"/>
              <a:cs typeface="Times New Roman" pitchFamily="18" charset="0"/>
            </a:endParaRPr>
          </a:p>
          <a:p>
            <a:pPr marL="85725" indent="0">
              <a:lnSpc>
                <a:spcPct val="80000"/>
              </a:lnSpc>
              <a:buNone/>
              <a:defRPr/>
            </a:pPr>
            <a:endParaRPr lang="es-ES" altLang="es-MX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556066" y="4653136"/>
            <a:ext cx="4175123" cy="194468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buClr>
                <a:srgbClr val="7030A0"/>
              </a:buClr>
              <a:buFont typeface="Wingdings" panose="05000000000000000000" pitchFamily="2" charset="2"/>
              <a:buChar char="q"/>
              <a:defRPr/>
            </a:pPr>
            <a:r>
              <a:rPr lang="es-MX" sz="2000" kern="0" dirty="0"/>
              <a:t>Estos documentos </a:t>
            </a:r>
            <a:r>
              <a:rPr lang="es-MX" sz="2000" b="1" kern="0" dirty="0">
                <a:solidFill>
                  <a:srgbClr val="7030A0"/>
                </a:solidFill>
              </a:rPr>
              <a:t>pueden ser consultados por el público en general</a:t>
            </a:r>
            <a:r>
              <a:rPr lang="es-MX" sz="2000" kern="0" dirty="0"/>
              <a:t>,</a:t>
            </a:r>
          </a:p>
          <a:p>
            <a:pPr marL="0" indent="0" algn="just">
              <a:buClr>
                <a:srgbClr val="7030A0"/>
              </a:buClr>
              <a:buNone/>
              <a:defRPr/>
            </a:pPr>
            <a:endParaRPr lang="en-US" altLang="es-MX" sz="1000" b="1" kern="0" dirty="0">
              <a:solidFill>
                <a:srgbClr val="7030A0"/>
              </a:solidFill>
              <a:latin typeface="Calibri" pitchFamily="34" charset="0"/>
              <a:cs typeface="Times New Roman" pitchFamily="18" charset="0"/>
            </a:endParaRPr>
          </a:p>
          <a:p>
            <a:pPr algn="just">
              <a:buClr>
                <a:srgbClr val="7030A0"/>
              </a:buClr>
              <a:buFont typeface="Wingdings" panose="05000000000000000000" pitchFamily="2" charset="2"/>
              <a:buChar char="q"/>
              <a:defRPr/>
            </a:pPr>
            <a:r>
              <a:rPr lang="es-MX" sz="2000" b="1" kern="0" dirty="0"/>
              <a:t>Integran el </a:t>
            </a:r>
            <a:r>
              <a:rPr lang="es-MX" sz="2000" b="1" kern="0" dirty="0">
                <a:solidFill>
                  <a:srgbClr val="7030A0"/>
                </a:solidFill>
              </a:rPr>
              <a:t>Archivo Histórico</a:t>
            </a:r>
            <a:r>
              <a:rPr lang="es-MX" sz="2000" kern="0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529389" y="2017714"/>
            <a:ext cx="4103687" cy="115093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buClr>
                <a:srgbClr val="7030A0"/>
              </a:buClr>
              <a:buFont typeface="Wingdings" panose="05000000000000000000" pitchFamily="2" charset="2"/>
              <a:buChar char="q"/>
              <a:defRPr/>
            </a:pPr>
            <a:r>
              <a:rPr lang="es-MX" sz="2000" kern="0" dirty="0"/>
              <a:t>Son consultados por su valor cultural, testimonial e informativo,</a:t>
            </a:r>
          </a:p>
        </p:txBody>
      </p:sp>
      <p:sp>
        <p:nvSpPr>
          <p:cNvPr id="38919" name="Rectangle 3"/>
          <p:cNvSpPr txBox="1">
            <a:spLocks noChangeArrowheads="1"/>
          </p:cNvSpPr>
          <p:nvPr/>
        </p:nvSpPr>
        <p:spPr bwMode="auto">
          <a:xfrm>
            <a:off x="6529389" y="3213100"/>
            <a:ext cx="407193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  <a:buClr>
                <a:srgbClr val="7030A0"/>
              </a:buClr>
              <a:buSzPct val="120000"/>
              <a:buFont typeface="Wingdings" panose="05000000000000000000" pitchFamily="2" charset="2"/>
              <a:buChar char="q"/>
            </a:pPr>
            <a:r>
              <a:rPr lang="es-MX" altLang="es-MX" sz="2000" dirty="0">
                <a:latin typeface="Century Gothic" panose="020B0502020202020204" pitchFamily="34" charset="0"/>
              </a:rPr>
              <a:t>Su utilidad es para la investigación, para la educación, etc.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7464152" y="612849"/>
            <a:ext cx="4320156" cy="441325"/>
          </a:xfrm>
          <a:prstGeom prst="rect">
            <a:avLst/>
          </a:prstGeom>
          <a:solidFill>
            <a:srgbClr val="CC99FF"/>
          </a:solidFill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algn="r">
              <a:lnSpc>
                <a:spcPct val="150000"/>
              </a:lnSpc>
              <a:defRPr/>
            </a:pPr>
            <a:r>
              <a:rPr lang="es-MX" altLang="es-MX" sz="2000" b="1" kern="0" dirty="0"/>
              <a:t>Ciclo Vital de los Documentos</a:t>
            </a:r>
            <a:endParaRPr lang="es-MX" altLang="es-MX" sz="2000" kern="0" dirty="0"/>
          </a:p>
        </p:txBody>
      </p:sp>
      <p:sp>
        <p:nvSpPr>
          <p:cNvPr id="10" name="4 Llamada ovalada"/>
          <p:cNvSpPr/>
          <p:nvPr/>
        </p:nvSpPr>
        <p:spPr>
          <a:xfrm>
            <a:off x="1400787" y="2529681"/>
            <a:ext cx="4752975" cy="3600450"/>
          </a:xfrm>
          <a:prstGeom prst="wedgeEllipseCallout">
            <a:avLst>
              <a:gd name="adj1" fmla="val 59706"/>
              <a:gd name="adj2" fmla="val 41576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buFont typeface="Times" pitchFamily="18" charset="0"/>
              <a:buNone/>
              <a:defRPr/>
            </a:pPr>
            <a:endParaRPr lang="es-MX" sz="1700" dirty="0">
              <a:solidFill>
                <a:schemeClr val="tx1"/>
              </a:solidFill>
            </a:endParaRPr>
          </a:p>
          <a:p>
            <a:pPr algn="just">
              <a:buFont typeface="Times" pitchFamily="18" charset="0"/>
              <a:buNone/>
              <a:defRPr/>
            </a:pPr>
            <a:endParaRPr lang="es-MX" sz="1700" dirty="0">
              <a:solidFill>
                <a:schemeClr val="tx1"/>
              </a:solidFill>
            </a:endParaRPr>
          </a:p>
          <a:p>
            <a:pPr algn="just">
              <a:buFont typeface="Times" pitchFamily="18" charset="0"/>
              <a:buNone/>
              <a:defRPr/>
            </a:pPr>
            <a:r>
              <a:rPr lang="es-MX" sz="1700" dirty="0">
                <a:solidFill>
                  <a:schemeClr val="tx1"/>
                </a:solidFill>
              </a:rPr>
              <a:t>Unidad a la que se </a:t>
            </a:r>
            <a:r>
              <a:rPr lang="es-MX" sz="1700" b="1" dirty="0">
                <a:solidFill>
                  <a:schemeClr val="tx1"/>
                </a:solidFill>
              </a:rPr>
              <a:t>transfieren desde el archivo de concentración</a:t>
            </a:r>
            <a:r>
              <a:rPr lang="es-MX" sz="1700" dirty="0">
                <a:solidFill>
                  <a:schemeClr val="tx1"/>
                </a:solidFill>
              </a:rPr>
              <a:t>, los documentos para su conservación permanente. </a:t>
            </a:r>
          </a:p>
          <a:p>
            <a:pPr algn="just">
              <a:buFont typeface="Times" pitchFamily="18" charset="0"/>
              <a:buNone/>
              <a:defRPr/>
            </a:pPr>
            <a:endParaRPr lang="es-MX" sz="900" dirty="0">
              <a:solidFill>
                <a:schemeClr val="tx1"/>
              </a:solidFill>
            </a:endParaRPr>
          </a:p>
          <a:p>
            <a:pPr lvl="1" indent="-457200" algn="just">
              <a:buClr>
                <a:srgbClr val="7030A0"/>
              </a:buClr>
              <a:buFont typeface="Wingdings" panose="05000000000000000000" pitchFamily="2" charset="2"/>
              <a:buChar char="q"/>
              <a:defRPr/>
            </a:pPr>
            <a:r>
              <a:rPr lang="es-MX" sz="1700" b="1" i="1" dirty="0">
                <a:solidFill>
                  <a:schemeClr val="tx1"/>
                </a:solidFill>
              </a:rPr>
              <a:t>Es fuente de acceso público,</a:t>
            </a:r>
          </a:p>
          <a:p>
            <a:pPr lvl="1" indent="-457200" algn="just">
              <a:buClr>
                <a:srgbClr val="7030A0"/>
              </a:buClr>
              <a:buFont typeface="Wingdings" panose="05000000000000000000" pitchFamily="2" charset="2"/>
              <a:buChar char="q"/>
              <a:defRPr/>
            </a:pPr>
            <a:r>
              <a:rPr lang="es-MX" sz="1700" b="1" i="1" dirty="0">
                <a:solidFill>
                  <a:schemeClr val="tx1"/>
                </a:solidFill>
              </a:rPr>
              <a:t>Unidad responsable divulgar la memoria documental institucional,</a:t>
            </a:r>
          </a:p>
          <a:p>
            <a:pPr lvl="1" indent="-457200" algn="just">
              <a:buClr>
                <a:srgbClr val="7030A0"/>
              </a:buClr>
              <a:buFont typeface="Wingdings" panose="05000000000000000000" pitchFamily="2" charset="2"/>
              <a:buChar char="q"/>
              <a:defRPr/>
            </a:pPr>
            <a:r>
              <a:rPr lang="es-MX" sz="1700" b="1" i="1" dirty="0">
                <a:solidFill>
                  <a:schemeClr val="tx1"/>
                </a:solidFill>
              </a:rPr>
              <a:t>Fuente primaria</a:t>
            </a:r>
          </a:p>
          <a:p>
            <a:pPr algn="just" eaLnBrk="1" hangingPunct="1">
              <a:defRPr/>
            </a:pPr>
            <a:endParaRPr lang="es-MX" sz="1700" b="1" i="1" dirty="0">
              <a:solidFill>
                <a:schemeClr val="tx1"/>
              </a:solidFill>
            </a:endParaRPr>
          </a:p>
        </p:txBody>
      </p:sp>
      <p:pic>
        <p:nvPicPr>
          <p:cNvPr id="38923" name="Picture 7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1343" y="1431057"/>
            <a:ext cx="6572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3 Marcador de número de diapositiva"/>
          <p:cNvSpPr txBox="1">
            <a:spLocks/>
          </p:cNvSpPr>
          <p:nvPr/>
        </p:nvSpPr>
        <p:spPr bwMode="auto">
          <a:xfrm>
            <a:off x="11064552" y="5949280"/>
            <a:ext cx="432048" cy="288032"/>
          </a:xfrm>
          <a:prstGeom prst="rect">
            <a:avLst/>
          </a:prstGeom>
          <a:solidFill>
            <a:srgbClr val="CC66FF"/>
          </a:solidFill>
          <a:extLst/>
        </p:spPr>
        <p:txBody>
          <a:bodyPr/>
          <a:lstStyle>
            <a:defPPr>
              <a:defRPr lang="es-MX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fld id="{5331A193-7EF7-4734-A198-E0903407063B}" type="slidenum">
              <a:rPr lang="es-MX" altLang="es-ES" sz="1050" b="1" smtClean="0">
                <a:solidFill>
                  <a:srgbClr val="000000"/>
                </a:solidFill>
                <a:latin typeface="Century Gothic" panose="020B0502020202020204" pitchFamily="34" charset="0"/>
              </a:rPr>
              <a:pPr algn="ctr"/>
              <a:t>20</a:t>
            </a:fld>
            <a:endParaRPr lang="es-MX" altLang="es-ES" sz="105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73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309919" y="412074"/>
            <a:ext cx="6643165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altLang="es-MX" sz="2400" b="1" dirty="0">
                <a:latin typeface="+mj-lt"/>
              </a:rPr>
              <a:t>Gestión Documental: </a:t>
            </a:r>
            <a:r>
              <a:rPr lang="es-MX" altLang="es-MX" sz="2400" b="1" u="sng" dirty="0">
                <a:latin typeface="+mj-lt"/>
              </a:rPr>
              <a:t>ACCESO Y CONSULTA</a:t>
            </a:r>
            <a:endParaRPr lang="es-ES" sz="2400" u="sng" dirty="0">
              <a:latin typeface="+mj-lt"/>
            </a:endParaRPr>
          </a:p>
        </p:txBody>
      </p:sp>
      <p:sp>
        <p:nvSpPr>
          <p:cNvPr id="12" name="3 Marcador de número de diapositiva"/>
          <p:cNvSpPr txBox="1">
            <a:spLocks/>
          </p:cNvSpPr>
          <p:nvPr/>
        </p:nvSpPr>
        <p:spPr bwMode="auto">
          <a:xfrm>
            <a:off x="11064552" y="5949280"/>
            <a:ext cx="432048" cy="288032"/>
          </a:xfrm>
          <a:prstGeom prst="rect">
            <a:avLst/>
          </a:prstGeom>
          <a:solidFill>
            <a:srgbClr val="CC66FF"/>
          </a:solidFill>
          <a:extLst/>
        </p:spPr>
        <p:txBody>
          <a:bodyPr/>
          <a:lstStyle>
            <a:defPPr>
              <a:defRPr lang="es-MX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fld id="{5331A193-7EF7-4734-A198-E0903407063B}" type="slidenum">
              <a:rPr lang="es-MX" altLang="es-ES" sz="1050" b="1" smtClean="0">
                <a:solidFill>
                  <a:srgbClr val="000000"/>
                </a:solidFill>
                <a:latin typeface="Century Gothic" panose="020B0502020202020204" pitchFamily="34" charset="0"/>
              </a:rPr>
              <a:pPr algn="ctr"/>
              <a:t>21</a:t>
            </a:fld>
            <a:endParaRPr lang="es-MX" altLang="es-ES" sz="105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065621200"/>
              </p:ext>
            </p:extLst>
          </p:nvPr>
        </p:nvGraphicFramePr>
        <p:xfrm>
          <a:off x="2567608" y="1034669"/>
          <a:ext cx="7704856" cy="4914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43227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567608" y="430986"/>
            <a:ext cx="6643165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altLang="es-MX" sz="2400" b="1" dirty="0">
                <a:latin typeface="+mj-lt"/>
              </a:rPr>
              <a:t>Gestión Documental: </a:t>
            </a:r>
            <a:r>
              <a:rPr lang="es-MX" altLang="es-MX" sz="2400" b="1" u="sng" dirty="0">
                <a:latin typeface="+mj-lt"/>
              </a:rPr>
              <a:t>ACCESO Y CONSULTA</a:t>
            </a:r>
            <a:endParaRPr lang="es-ES" sz="2400" u="sng" dirty="0">
              <a:latin typeface="+mj-lt"/>
            </a:endParaRPr>
          </a:p>
        </p:txBody>
      </p:sp>
      <p:sp>
        <p:nvSpPr>
          <p:cNvPr id="12" name="3 Marcador de número de diapositiva"/>
          <p:cNvSpPr txBox="1">
            <a:spLocks/>
          </p:cNvSpPr>
          <p:nvPr/>
        </p:nvSpPr>
        <p:spPr bwMode="auto">
          <a:xfrm>
            <a:off x="11064552" y="5949280"/>
            <a:ext cx="432048" cy="288032"/>
          </a:xfrm>
          <a:prstGeom prst="rect">
            <a:avLst/>
          </a:prstGeom>
          <a:solidFill>
            <a:srgbClr val="CC66FF"/>
          </a:solidFill>
          <a:extLst/>
        </p:spPr>
        <p:txBody>
          <a:bodyPr/>
          <a:lstStyle>
            <a:defPPr>
              <a:defRPr lang="es-MX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fld id="{5331A193-7EF7-4734-A198-E0903407063B}" type="slidenum">
              <a:rPr lang="es-MX" altLang="es-ES" sz="1050" b="1" smtClean="0">
                <a:solidFill>
                  <a:srgbClr val="000000"/>
                </a:solidFill>
                <a:latin typeface="Century Gothic" panose="020B0502020202020204" pitchFamily="34" charset="0"/>
              </a:rPr>
              <a:pPr algn="ctr"/>
              <a:t>22</a:t>
            </a:fld>
            <a:endParaRPr lang="es-MX" altLang="es-ES" sz="105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79376" y="2784581"/>
            <a:ext cx="11017224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Propósitos: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Facilitar la aplicación efectiva de la normativa de acceso a los documentos públicos por parte de la institución.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Conocer claramente las condiciones y circunstancias bajo las cuales se puede acceder a los documentos de la institución.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Asegurar que las solicitudes de acceso a la información y los procedimientos técnicos y administrativos necesarios para dar respuesta a las mismas, se gestionan de forma coherente por parte de toda la institución.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Conjugar el ejercicio efectivo del derecho de acceso con la protección de otros derechos, en especial, la privacidad de las personas referidas en los documentos.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Apoyar el papel de la institución archivística como gestor de confianza de la información</a:t>
            </a:r>
            <a:r>
              <a:rPr lang="es-MX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6" name="AutoShape 3" descr="Imagen1"/>
          <p:cNvSpPr>
            <a:spLocks noChangeArrowheads="1"/>
          </p:cNvSpPr>
          <p:nvPr/>
        </p:nvSpPr>
        <p:spPr bwMode="auto">
          <a:xfrm>
            <a:off x="731404" y="1052736"/>
            <a:ext cx="10513167" cy="132802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CC66FF"/>
            </a:solidFill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  <a:flatTx/>
          </a:bodyPr>
          <a:lstStyle/>
          <a:p>
            <a:pPr marL="152400" indent="-152400" algn="just" fontAlgn="auto">
              <a:spcBef>
                <a:spcPct val="50000"/>
              </a:spcBef>
              <a:spcAft>
                <a:spcPts val="0"/>
              </a:spcAft>
            </a:pPr>
            <a:r>
              <a:rPr lang="es-MX" b="1" u="sng" kern="0" dirty="0">
                <a:cs typeface="Calibri" panose="020F0502020204030204" pitchFamily="34" charset="0"/>
              </a:rPr>
              <a:t>Política de acceso a los documentos públicos</a:t>
            </a:r>
            <a:r>
              <a:rPr lang="es-MX" b="1" kern="0" dirty="0">
                <a:cs typeface="Calibri" panose="020F0502020204030204" pitchFamily="34" charset="0"/>
              </a:rPr>
              <a:t> </a:t>
            </a:r>
            <a:r>
              <a:rPr lang="es-MX" kern="0" dirty="0">
                <a:cs typeface="Calibri" panose="020F0502020204030204" pitchFamily="34" charset="0"/>
              </a:rPr>
              <a:t>que sirva de guía para la actuación de las unidades (área coordinadora e instancias operativas) encargadas de la gestión de documentos en todos aquellos procesos administrativos y técnicos necesarios para garantizar y hacer efectivo el derecho de Acceso a Información, e informe a los ciudadanos de las condiciones del mismo.</a:t>
            </a:r>
            <a:endParaRPr lang="es-MX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06040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/>
          <p:cNvSpPr txBox="1">
            <a:spLocks/>
          </p:cNvSpPr>
          <p:nvPr/>
        </p:nvSpPr>
        <p:spPr>
          <a:xfrm>
            <a:off x="911424" y="1196752"/>
            <a:ext cx="10561512" cy="36004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s-MX" sz="2000" b="1" kern="0" dirty="0"/>
              <a:t>Condiciones materiales para acceder a los documentos:</a:t>
            </a:r>
          </a:p>
          <a:p>
            <a:pPr marL="0" indent="0">
              <a:buNone/>
            </a:pPr>
            <a:endParaRPr lang="es-MX" kern="0" dirty="0"/>
          </a:p>
          <a:p>
            <a:pPr>
              <a:buClr>
                <a:srgbClr val="7030A0"/>
              </a:buClr>
            </a:pPr>
            <a:r>
              <a:rPr lang="es-MX" sz="2200" kern="0" dirty="0">
                <a:latin typeface="Calibri" panose="020F0502020204030204" pitchFamily="34" charset="0"/>
                <a:cs typeface="Calibri" panose="020F0502020204030204" pitchFamily="34" charset="0"/>
              </a:rPr>
              <a:t>Medios disponibles para acceder a los documentos: instalaciones para consulta presencial (localización y horarios de apertura), servicios de reprografía, documentos disponibles en línea.</a:t>
            </a:r>
          </a:p>
          <a:p>
            <a:pPr>
              <a:buClr>
                <a:srgbClr val="7030A0"/>
              </a:buClr>
            </a:pPr>
            <a:r>
              <a:rPr lang="es-MX" sz="2200" kern="0" dirty="0">
                <a:latin typeface="Calibri" panose="020F0502020204030204" pitchFamily="34" charset="0"/>
                <a:cs typeface="Calibri" panose="020F0502020204030204" pitchFamily="34" charset="0"/>
              </a:rPr>
              <a:t> Requisitos de seguridad y/o preservación necesarios, en su caso, para la consulta directa los documentos.</a:t>
            </a:r>
          </a:p>
          <a:p>
            <a:pPr>
              <a:buClr>
                <a:srgbClr val="7030A0"/>
              </a:buClr>
            </a:pPr>
            <a:r>
              <a:rPr lang="es-MX" sz="2200" kern="0" dirty="0">
                <a:latin typeface="Calibri" panose="020F0502020204030204" pitchFamily="34" charset="0"/>
                <a:cs typeface="Calibri" panose="020F0502020204030204" pitchFamily="34" charset="0"/>
              </a:rPr>
              <a:t> Costo de las reproducciones</a:t>
            </a:r>
            <a:r>
              <a:rPr lang="es-MX" sz="2800" kern="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" name="Rectángulo 2"/>
          <p:cNvSpPr/>
          <p:nvPr/>
        </p:nvSpPr>
        <p:spPr>
          <a:xfrm>
            <a:off x="2309919" y="412074"/>
            <a:ext cx="6643165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altLang="es-MX" sz="2400" b="1" dirty="0">
                <a:latin typeface="+mj-lt"/>
              </a:rPr>
              <a:t>Gestión Documental: </a:t>
            </a:r>
            <a:r>
              <a:rPr lang="es-MX" altLang="es-MX" sz="2400" b="1" u="sng" dirty="0">
                <a:latin typeface="+mj-lt"/>
              </a:rPr>
              <a:t>ACCESO Y CONSULTA</a:t>
            </a:r>
            <a:endParaRPr lang="es-ES" sz="2400" u="sng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596716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062" y="4171950"/>
            <a:ext cx="3595178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2309919" y="412074"/>
            <a:ext cx="6846746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altLang="es-MX" sz="2400" b="1" dirty="0">
                <a:latin typeface="+mj-lt"/>
              </a:rPr>
              <a:t>Gestión Documental: </a:t>
            </a:r>
            <a:r>
              <a:rPr lang="es-MX" altLang="es-MX" sz="2400" b="1" u="sng" dirty="0">
                <a:latin typeface="+mj-lt"/>
              </a:rPr>
              <a:t>ACCESO Y CONSULTA</a:t>
            </a:r>
            <a:endParaRPr lang="es-ES" sz="2400" u="sng" dirty="0">
              <a:latin typeface="+mj-lt"/>
            </a:endParaRP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839416" y="1027516"/>
            <a:ext cx="10859322" cy="26543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Clr>
                <a:srgbClr val="7030A0"/>
              </a:buClr>
              <a:buNone/>
              <a:defRPr/>
            </a:pPr>
            <a:r>
              <a:rPr lang="es-MX" altLang="es-MX" sz="1800" kern="0" dirty="0"/>
              <a:t>Es necesario establecer formalmente el servicio y regularlo a través de  normativa que considere:</a:t>
            </a:r>
          </a:p>
          <a:p>
            <a:pPr marL="0" indent="0" algn="just">
              <a:buClr>
                <a:srgbClr val="7030A0"/>
              </a:buClr>
              <a:buNone/>
              <a:defRPr/>
            </a:pPr>
            <a:endParaRPr lang="es-MX" altLang="es-MX" sz="1800" kern="0" dirty="0"/>
          </a:p>
          <a:p>
            <a:pPr algn="just">
              <a:buClr>
                <a:srgbClr val="7030A0"/>
              </a:buClr>
              <a:buFont typeface="Wingdings" panose="05000000000000000000" pitchFamily="2" charset="2"/>
              <a:buChar char="ü"/>
              <a:defRPr/>
            </a:pPr>
            <a:r>
              <a:rPr lang="es-MX" altLang="es-MX" sz="1800" kern="0" dirty="0"/>
              <a:t>Número de expedientes que se podrán solicitar.</a:t>
            </a:r>
          </a:p>
          <a:p>
            <a:pPr algn="just">
              <a:buClr>
                <a:srgbClr val="7030A0"/>
              </a:buClr>
              <a:buFont typeface="Wingdings" panose="05000000000000000000" pitchFamily="2" charset="2"/>
              <a:buChar char="ü"/>
              <a:defRPr/>
            </a:pPr>
            <a:r>
              <a:rPr lang="es-MX" altLang="es-MX" sz="1800" kern="0" dirty="0"/>
              <a:t>Plazos de préstamo y renovación, en su caso.</a:t>
            </a:r>
          </a:p>
          <a:p>
            <a:pPr algn="just">
              <a:buClr>
                <a:srgbClr val="7030A0"/>
              </a:buClr>
              <a:buFont typeface="Wingdings" panose="05000000000000000000" pitchFamily="2" charset="2"/>
              <a:buChar char="ü"/>
              <a:defRPr/>
            </a:pPr>
            <a:r>
              <a:rPr lang="es-MX" altLang="es-MX" sz="1800" kern="0" dirty="0"/>
              <a:t>Responsabilidades del solicitante respecto de la custodia, conservación y devolución del expediente prestado.</a:t>
            </a:r>
          </a:p>
          <a:p>
            <a:pPr algn="just">
              <a:buClr>
                <a:srgbClr val="7030A0"/>
              </a:buClr>
              <a:buFont typeface="Wingdings" panose="05000000000000000000" pitchFamily="2" charset="2"/>
              <a:buChar char="ü"/>
              <a:defRPr/>
            </a:pPr>
            <a:r>
              <a:rPr lang="es-MX" altLang="es-MX" sz="1800" kern="0" dirty="0"/>
              <a:t>Sistema de control interno del servicio de préstamo, ya sea manual o automatizado, para facilitar la localización de los expedientes.</a:t>
            </a:r>
            <a:r>
              <a:rPr lang="es-MX" altLang="es-MX" b="1" kern="0" dirty="0"/>
              <a:t>			</a:t>
            </a:r>
            <a:r>
              <a:rPr lang="es-MX" altLang="es-MX" kern="0" dirty="0"/>
              <a:t>					       		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408248" y="4564459"/>
            <a:ext cx="23871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altLang="es-MX" sz="16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Registro de Préstamos  </a:t>
            </a:r>
          </a:p>
          <a:p>
            <a:pPr algn="ctr"/>
            <a:r>
              <a:rPr lang="es-MX" altLang="es-MX" sz="16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(Boleta, ficha  </a:t>
            </a:r>
          </a:p>
          <a:p>
            <a:pPr algn="ctr"/>
            <a:r>
              <a:rPr lang="es-MX" altLang="es-MX" sz="16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manual o automatizada)</a:t>
            </a:r>
            <a:endParaRPr lang="es-MX" dirty="0"/>
          </a:p>
        </p:txBody>
      </p:sp>
      <p:sp>
        <p:nvSpPr>
          <p:cNvPr id="12" name="3 Marcador de número de diapositiva"/>
          <p:cNvSpPr txBox="1">
            <a:spLocks/>
          </p:cNvSpPr>
          <p:nvPr/>
        </p:nvSpPr>
        <p:spPr bwMode="auto">
          <a:xfrm>
            <a:off x="11064552" y="5949280"/>
            <a:ext cx="432048" cy="288032"/>
          </a:xfrm>
          <a:prstGeom prst="rect">
            <a:avLst/>
          </a:prstGeom>
          <a:solidFill>
            <a:srgbClr val="CC66FF"/>
          </a:solidFill>
          <a:extLst/>
        </p:spPr>
        <p:txBody>
          <a:bodyPr/>
          <a:lstStyle>
            <a:defPPr>
              <a:defRPr lang="es-MX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fld id="{5331A193-7EF7-4734-A198-E0903407063B}" type="slidenum">
              <a:rPr lang="es-MX" altLang="es-ES" sz="1050" b="1" smtClean="0">
                <a:solidFill>
                  <a:srgbClr val="000000"/>
                </a:solidFill>
                <a:latin typeface="Century Gothic" panose="020B0502020202020204" pitchFamily="34" charset="0"/>
              </a:rPr>
              <a:pPr algn="ctr"/>
              <a:t>24</a:t>
            </a:fld>
            <a:endParaRPr lang="es-MX" altLang="es-ES" sz="105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7440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9" name="9 Rectángulo"/>
          <p:cNvSpPr>
            <a:spLocks noChangeArrowheads="1"/>
          </p:cNvSpPr>
          <p:nvPr/>
        </p:nvSpPr>
        <p:spPr bwMode="auto">
          <a:xfrm>
            <a:off x="2241550" y="1700213"/>
            <a:ext cx="7958138" cy="4000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es-MX" sz="2000" dirty="0">
                <a:latin typeface="+mn-lt"/>
                <a:cs typeface="Arial" charset="0"/>
              </a:rPr>
              <a:t> </a:t>
            </a:r>
            <a:endParaRPr lang="es-MX" sz="2400" dirty="0">
              <a:latin typeface="Arial Narrow" pitchFamily="34" charset="0"/>
              <a:ea typeface="Calibri"/>
              <a:cs typeface="Aparajita" panose="020B060402020202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376845" y="524175"/>
            <a:ext cx="8261523" cy="86823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r>
              <a:rPr lang="es-MX" altLang="es-MX" sz="2200" b="1" kern="0" dirty="0">
                <a:solidFill>
                  <a:prstClr val="black"/>
                </a:solidFill>
              </a:rPr>
              <a:t>Gestión documental: </a:t>
            </a:r>
            <a:r>
              <a:rPr lang="es-MX" altLang="es-MX" sz="2200" b="1" u="sng" kern="0" dirty="0">
                <a:solidFill>
                  <a:prstClr val="black"/>
                </a:solidFill>
              </a:rPr>
              <a:t>VALORACIÓN DOCUMENTAL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199457" y="1484784"/>
            <a:ext cx="10297143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b="1" dirty="0">
                <a:latin typeface="+mn-lt"/>
              </a:rPr>
              <a:t>Valoración: </a:t>
            </a:r>
            <a:r>
              <a:rPr lang="es-MX" sz="2400" dirty="0">
                <a:latin typeface="+mn-lt"/>
              </a:rPr>
              <a:t>Consiste en analizar y determinar los </a:t>
            </a:r>
            <a:r>
              <a:rPr lang="es-MX" sz="2400" b="1" dirty="0">
                <a:latin typeface="+mn-lt"/>
              </a:rPr>
              <a:t>valores primarios y secundarios</a:t>
            </a:r>
            <a:r>
              <a:rPr lang="es-MX" sz="2400" dirty="0">
                <a:latin typeface="+mn-lt"/>
              </a:rPr>
              <a:t> de las series documentales, fijando los </a:t>
            </a:r>
            <a:r>
              <a:rPr lang="es-MX" sz="2400" u="sng" dirty="0">
                <a:latin typeface="+mn-lt"/>
              </a:rPr>
              <a:t>plazos de vigencia</a:t>
            </a:r>
            <a:r>
              <a:rPr lang="es-MX" sz="2400" dirty="0">
                <a:latin typeface="+mn-lt"/>
              </a:rPr>
              <a:t>, y la </a:t>
            </a:r>
            <a:r>
              <a:rPr lang="es-MX" sz="2400" u="sng" dirty="0">
                <a:latin typeface="+mn-lt"/>
              </a:rPr>
              <a:t>disposición documental </a:t>
            </a:r>
            <a:r>
              <a:rPr lang="es-MX" sz="2400" dirty="0">
                <a:latin typeface="+mn-lt"/>
              </a:rPr>
              <a:t>para conservación o eliminación total o parcial</a:t>
            </a:r>
            <a:r>
              <a:rPr lang="es-MX" sz="2400" b="1" dirty="0">
                <a:latin typeface="+mn-lt"/>
              </a:rPr>
              <a:t>.</a:t>
            </a:r>
          </a:p>
          <a:p>
            <a:pPr algn="just"/>
            <a:endParaRPr lang="es-MX" sz="2400" b="1" dirty="0">
              <a:latin typeface="+mn-lt"/>
            </a:endParaRPr>
          </a:p>
          <a:p>
            <a:pPr algn="just"/>
            <a:r>
              <a:rPr lang="es-ES" sz="2400" dirty="0">
                <a:latin typeface="+mn-lt"/>
              </a:rPr>
              <a:t>La valoración determina cuáles expedientes o documentos son susceptibles de ser conservados y cuáles pueden destinarse a la eliminación.</a:t>
            </a:r>
          </a:p>
          <a:p>
            <a:pPr algn="just"/>
            <a:endParaRPr lang="es-MX" sz="2400" b="1" dirty="0">
              <a:latin typeface="+mn-lt"/>
            </a:endParaRPr>
          </a:p>
          <a:p>
            <a:pPr algn="just"/>
            <a:r>
              <a:rPr lang="es-MX" sz="2400" b="1" dirty="0">
                <a:latin typeface="+mn-lt"/>
              </a:rPr>
              <a:t>Disposición documental: </a:t>
            </a:r>
            <a:r>
              <a:rPr lang="es-MX" sz="2400" dirty="0">
                <a:latin typeface="+mn-lt"/>
              </a:rPr>
              <a:t>Es la selección sistemática de los expedientes de los archivos de trámite o concentración, cuya vigencia documental ha prescrito, con el fin de realizar su </a:t>
            </a:r>
            <a:r>
              <a:rPr lang="es-MX" sz="2400" b="1" dirty="0">
                <a:latin typeface="+mn-lt"/>
              </a:rPr>
              <a:t>tr</a:t>
            </a:r>
            <a:r>
              <a:rPr lang="es-MX" sz="2400" b="1" u="sng" dirty="0">
                <a:latin typeface="+mn-lt"/>
              </a:rPr>
              <a:t>ansferencia</a:t>
            </a:r>
            <a:r>
              <a:rPr lang="es-MX" sz="2400" dirty="0">
                <a:latin typeface="+mn-lt"/>
              </a:rPr>
              <a:t> o </a:t>
            </a:r>
            <a:r>
              <a:rPr lang="es-MX" sz="2400" b="1" u="sng" dirty="0">
                <a:latin typeface="+mn-lt"/>
              </a:rPr>
              <a:t>baja</a:t>
            </a:r>
            <a:r>
              <a:rPr lang="es-MX" sz="2400" b="1" dirty="0">
                <a:latin typeface="+mn-lt"/>
              </a:rPr>
              <a:t>.</a:t>
            </a:r>
            <a:endParaRPr lang="es-ES" sz="3200" dirty="0">
              <a:latin typeface="+mn-lt"/>
            </a:endParaRPr>
          </a:p>
          <a:p>
            <a:pPr algn="just"/>
            <a:endParaRPr lang="es-MX" sz="2800" b="1" dirty="0"/>
          </a:p>
        </p:txBody>
      </p:sp>
      <p:sp>
        <p:nvSpPr>
          <p:cNvPr id="7" name="3 Marcador de número de diapositiva"/>
          <p:cNvSpPr txBox="1">
            <a:spLocks/>
          </p:cNvSpPr>
          <p:nvPr/>
        </p:nvSpPr>
        <p:spPr bwMode="auto">
          <a:xfrm>
            <a:off x="11064552" y="5949280"/>
            <a:ext cx="432048" cy="288032"/>
          </a:xfrm>
          <a:prstGeom prst="rect">
            <a:avLst/>
          </a:prstGeom>
          <a:solidFill>
            <a:srgbClr val="CC66FF"/>
          </a:solidFill>
          <a:extLst/>
        </p:spPr>
        <p:txBody>
          <a:bodyPr/>
          <a:lstStyle>
            <a:defPPr>
              <a:defRPr lang="es-MX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fld id="{5331A193-7EF7-4734-A198-E0903407063B}" type="slidenum">
              <a:rPr lang="es-MX" altLang="es-ES" sz="1050" b="1" smtClean="0">
                <a:solidFill>
                  <a:srgbClr val="000000"/>
                </a:solidFill>
                <a:latin typeface="Century Gothic" panose="020B0502020202020204" pitchFamily="34" charset="0"/>
              </a:rPr>
              <a:pPr algn="ctr"/>
              <a:t>25</a:t>
            </a:fld>
            <a:endParaRPr lang="es-MX" altLang="es-ES" sz="105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482888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9" name="9 Rectángulo"/>
          <p:cNvSpPr>
            <a:spLocks noChangeArrowheads="1"/>
          </p:cNvSpPr>
          <p:nvPr/>
        </p:nvSpPr>
        <p:spPr bwMode="auto">
          <a:xfrm>
            <a:off x="2241550" y="1700213"/>
            <a:ext cx="7958138" cy="4000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es-MX" sz="2000" dirty="0">
                <a:latin typeface="+mn-lt"/>
                <a:cs typeface="Arial" charset="0"/>
              </a:rPr>
              <a:t> </a:t>
            </a:r>
            <a:endParaRPr lang="es-MX" sz="2400" dirty="0">
              <a:latin typeface="Arial Narrow" pitchFamily="34" charset="0"/>
              <a:ea typeface="Calibri"/>
              <a:cs typeface="Aparajita" panose="020B0604020202020204" pitchFamily="34" charset="0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2720261"/>
              </p:ext>
            </p:extLst>
          </p:nvPr>
        </p:nvGraphicFramePr>
        <p:xfrm>
          <a:off x="1415480" y="1268760"/>
          <a:ext cx="8928992" cy="46765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482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25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8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2664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/>
                          <a:cs typeface="Times New Roman"/>
                        </a:rPr>
                        <a:t>FASE ACTIVA Y SEMIACTIVA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20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3" marR="68583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3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Administrativos</a:t>
                      </a:r>
                      <a:endParaRPr lang="es-MX" sz="18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>
                          <a:solidFill>
                            <a:schemeClr val="tx1"/>
                          </a:solidFill>
                          <a:effectLst/>
                        </a:rPr>
                        <a:t>Fiscales o Contables</a:t>
                      </a:r>
                      <a:endParaRPr lang="es-MX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>
                          <a:solidFill>
                            <a:schemeClr val="tx1"/>
                          </a:solidFill>
                          <a:effectLst/>
                        </a:rPr>
                        <a:t>Legales</a:t>
                      </a:r>
                      <a:endParaRPr lang="es-MX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00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Las actividades rutinarias documentales de la Institución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i="1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(Oficios administrativos, circulares, memorándum, trámites relacionados con proyectos, planes, presupuestos, etc.)</a:t>
                      </a:r>
                      <a:endParaRPr lang="es-MX" sz="1800" i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>
                          <a:solidFill>
                            <a:schemeClr val="tx1"/>
                          </a:solidFill>
                          <a:effectLst/>
                        </a:rPr>
                        <a:t>Los registros relacionados con la Hacienda Pública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1" i="1" dirty="0">
                          <a:solidFill>
                            <a:schemeClr val="tx1"/>
                          </a:solidFill>
                          <a:effectLst/>
                        </a:rPr>
                        <a:t>(Impuestos, ventas, finanzas, contabilidad, estados financieros, créditos hipotecarios, pólizas de egresos, ingresos y diario, etc.)</a:t>
                      </a:r>
                      <a:endParaRPr lang="es-MX" sz="1800" b="1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>
                          <a:solidFill>
                            <a:schemeClr val="tx1"/>
                          </a:solidFill>
                          <a:effectLst/>
                        </a:rPr>
                        <a:t>Registros de trámites jurídicos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1" i="1" dirty="0">
                          <a:solidFill>
                            <a:schemeClr val="tx1"/>
                          </a:solidFill>
                          <a:effectLst/>
                        </a:rPr>
                        <a:t>(Laborales, administrativos, penales, escrituras, bienes, amparos, leyes, decretos, acuerdos, etc.)</a:t>
                      </a:r>
                      <a:endParaRPr lang="es-MX" sz="1800" b="1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376845" y="524175"/>
            <a:ext cx="8261523" cy="45655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r>
              <a:rPr lang="es-MX" altLang="es-MX" sz="2400" b="1" kern="0" dirty="0">
                <a:solidFill>
                  <a:prstClr val="black"/>
                </a:solidFill>
                <a:latin typeface="Candara" panose="020E0502030303020204" pitchFamily="34" charset="0"/>
              </a:rPr>
              <a:t>Gestión documental: Valores primarios</a:t>
            </a:r>
          </a:p>
        </p:txBody>
      </p:sp>
      <p:sp>
        <p:nvSpPr>
          <p:cNvPr id="7" name="3 Marcador de número de diapositiva"/>
          <p:cNvSpPr txBox="1">
            <a:spLocks/>
          </p:cNvSpPr>
          <p:nvPr/>
        </p:nvSpPr>
        <p:spPr bwMode="auto">
          <a:xfrm>
            <a:off x="11064552" y="5949280"/>
            <a:ext cx="432048" cy="288032"/>
          </a:xfrm>
          <a:prstGeom prst="rect">
            <a:avLst/>
          </a:prstGeom>
          <a:solidFill>
            <a:srgbClr val="CC66FF"/>
          </a:solidFill>
          <a:extLst/>
        </p:spPr>
        <p:txBody>
          <a:bodyPr/>
          <a:lstStyle>
            <a:defPPr>
              <a:defRPr lang="es-MX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fld id="{5331A193-7EF7-4734-A198-E0903407063B}" type="slidenum">
              <a:rPr lang="es-MX" altLang="es-ES" sz="1050" b="1" smtClean="0">
                <a:solidFill>
                  <a:srgbClr val="000000"/>
                </a:solidFill>
                <a:latin typeface="Century Gothic" panose="020B0502020202020204" pitchFamily="34" charset="0"/>
              </a:rPr>
              <a:pPr algn="ctr"/>
              <a:t>26</a:t>
            </a:fld>
            <a:endParaRPr lang="es-MX" altLang="es-ES" sz="105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Imagen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41816" y="621797"/>
            <a:ext cx="1109568" cy="5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842719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9" name="9 Rectángulo"/>
          <p:cNvSpPr>
            <a:spLocks noChangeArrowheads="1"/>
          </p:cNvSpPr>
          <p:nvPr/>
        </p:nvSpPr>
        <p:spPr bwMode="auto">
          <a:xfrm>
            <a:off x="2241550" y="1700213"/>
            <a:ext cx="7958138" cy="4000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es-MX" sz="2000" dirty="0">
                <a:latin typeface="+mn-lt"/>
                <a:cs typeface="Arial" charset="0"/>
              </a:rPr>
              <a:t> </a:t>
            </a:r>
            <a:endParaRPr lang="es-MX" sz="2400" dirty="0">
              <a:latin typeface="Arial Narrow" pitchFamily="34" charset="0"/>
              <a:ea typeface="Calibri"/>
              <a:cs typeface="Aparajita" panose="020B0604020202020204" pitchFamily="34" charset="0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338120"/>
              </p:ext>
            </p:extLst>
          </p:nvPr>
        </p:nvGraphicFramePr>
        <p:xfrm>
          <a:off x="1631504" y="1235969"/>
          <a:ext cx="8352928" cy="1349111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27580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3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15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8071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FASE INACTIVA</a:t>
                      </a:r>
                      <a:endParaRPr lang="es-MX" sz="24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3" marR="68583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3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kern="1200" dirty="0">
                          <a:effectLst/>
                        </a:rPr>
                        <a:t>Informativo,</a:t>
                      </a:r>
                      <a:r>
                        <a:rPr lang="es-MX" sz="1800" kern="1200" baseline="0" dirty="0">
                          <a:effectLst/>
                        </a:rPr>
                        <a:t> cultural</a:t>
                      </a:r>
                      <a:endParaRPr lang="es-MX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3" marR="68583" marT="0" marB="0">
                    <a:solidFill>
                      <a:srgbClr val="CC66F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b="1" dirty="0" err="1">
                          <a:effectLst/>
                        </a:rPr>
                        <a:t>Evidencial</a:t>
                      </a:r>
                      <a:endParaRPr lang="es-MX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b="1" dirty="0">
                          <a:effectLst/>
                        </a:rPr>
                        <a:t>Testimonial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>
                    <a:solidFill>
                      <a:schemeClr val="accent6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376845" y="524175"/>
            <a:ext cx="8261523" cy="45655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r>
              <a:rPr lang="es-MX" altLang="es-MX" sz="2400" b="1" kern="0" dirty="0">
                <a:solidFill>
                  <a:prstClr val="black"/>
                </a:solidFill>
                <a:latin typeface="Candara" panose="020E0502030303020204" pitchFamily="34" charset="0"/>
              </a:rPr>
              <a:t>Gestión documental: Valores secundarios</a:t>
            </a:r>
          </a:p>
        </p:txBody>
      </p:sp>
      <p:sp>
        <p:nvSpPr>
          <p:cNvPr id="7" name="3 Marcador de número de diapositiva"/>
          <p:cNvSpPr txBox="1">
            <a:spLocks/>
          </p:cNvSpPr>
          <p:nvPr/>
        </p:nvSpPr>
        <p:spPr bwMode="auto">
          <a:xfrm>
            <a:off x="11064552" y="5949280"/>
            <a:ext cx="432048" cy="288032"/>
          </a:xfrm>
          <a:prstGeom prst="rect">
            <a:avLst/>
          </a:prstGeom>
          <a:solidFill>
            <a:srgbClr val="CC66FF"/>
          </a:solidFill>
          <a:extLst/>
        </p:spPr>
        <p:txBody>
          <a:bodyPr/>
          <a:lstStyle>
            <a:defPPr>
              <a:defRPr lang="es-MX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fld id="{5331A193-7EF7-4734-A198-E0903407063B}" type="slidenum">
              <a:rPr lang="es-MX" altLang="es-ES" sz="1050" b="1" smtClean="0">
                <a:solidFill>
                  <a:srgbClr val="000000"/>
                </a:solidFill>
                <a:latin typeface="Century Gothic" panose="020B0502020202020204" pitchFamily="34" charset="0"/>
              </a:rPr>
              <a:pPr algn="ctr"/>
              <a:t>27</a:t>
            </a:fld>
            <a:endParaRPr lang="es-MX" altLang="es-ES" sz="105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Imagen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0536" y="1141974"/>
            <a:ext cx="1109568" cy="57917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271464" y="2708920"/>
            <a:ext cx="95050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just">
              <a:tabLst/>
            </a:pPr>
            <a:r>
              <a:rPr lang="es-ES" altLang="es-MX" sz="2400" b="1" dirty="0">
                <a:latin typeface="Calibri" panose="020F0502020204030204" pitchFamily="34" charset="0"/>
              </a:rPr>
              <a:t>Se aplican a los expedientes:</a:t>
            </a:r>
          </a:p>
          <a:p>
            <a:pPr marL="0" lvl="0" indent="0" algn="just">
              <a:tabLst/>
            </a:pPr>
            <a:endParaRPr lang="es-ES" altLang="es-MX" sz="2400" b="1" dirty="0">
              <a:latin typeface="Calibri" panose="020F050202020403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  <a:tabLst/>
            </a:pPr>
            <a:r>
              <a:rPr lang="es-ES" altLang="es-MX" sz="2400" b="1" dirty="0">
                <a:latin typeface="Calibri" panose="020F0502020204030204" pitchFamily="34" charset="0"/>
              </a:rPr>
              <a:t>Han </a:t>
            </a:r>
            <a:r>
              <a:rPr lang="es-ES" altLang="es-MX" sz="2400" b="1" u="sng" dirty="0">
                <a:latin typeface="Calibri" panose="020F0502020204030204" pitchFamily="34" charset="0"/>
              </a:rPr>
              <a:t>terminado su vigencia operativa</a:t>
            </a:r>
            <a:r>
              <a:rPr lang="es-ES" altLang="es-MX" sz="2400" b="1" dirty="0">
                <a:latin typeface="Calibri" panose="020F0502020204030204" pitchFamily="34" charset="0"/>
              </a:rPr>
              <a:t>, su uso continuo y su plazo de retención precautoria.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  <a:tabLst/>
            </a:pPr>
            <a:endParaRPr lang="es-ES" altLang="es-MX" sz="2400" b="1" dirty="0">
              <a:latin typeface="Calibri" panose="020F050202020403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  <a:tabLst/>
            </a:pPr>
            <a:r>
              <a:rPr lang="es-ES" altLang="es-MX" sz="2400" b="1" dirty="0">
                <a:latin typeface="Calibri" panose="020F0502020204030204" pitchFamily="34" charset="0"/>
              </a:rPr>
              <a:t>Han </a:t>
            </a:r>
            <a:r>
              <a:rPr lang="es-ES" altLang="es-MX" sz="2400" b="1" u="sng" dirty="0">
                <a:latin typeface="Calibri" panose="020F0502020204030204" pitchFamily="34" charset="0"/>
              </a:rPr>
              <a:t>concluido su trámite</a:t>
            </a:r>
            <a:r>
              <a:rPr lang="es-ES" altLang="es-MX" sz="2400" b="1" dirty="0">
                <a:latin typeface="Calibri" panose="020F0502020204030204" pitchFamily="34" charset="0"/>
              </a:rPr>
              <a:t>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  <a:tabLst/>
            </a:pPr>
            <a:endParaRPr lang="es-ES" sz="2400" b="1" dirty="0">
              <a:latin typeface="Calibri" panose="020F050202020403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  <a:tabLst/>
            </a:pPr>
            <a:r>
              <a:rPr lang="es-MX" sz="2400" dirty="0">
                <a:latin typeface="Calibri" panose="020F0502020204030204" pitchFamily="34" charset="0"/>
              </a:rPr>
              <a:t>El texto no tiene fuerza obligatoria desde el punto de vista administrativo, fiscal o legal, aunque sigue siendo testimonio de una acción administrativa.</a:t>
            </a:r>
          </a:p>
        </p:txBody>
      </p:sp>
    </p:spTree>
    <p:extLst>
      <p:ext uri="{BB962C8B-B14F-4D97-AF65-F5344CB8AC3E}">
        <p14:creationId xmlns:p14="http://schemas.microsoft.com/office/powerpoint/2010/main" val="1170880946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367808" y="617452"/>
            <a:ext cx="4649787" cy="44132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algn="r">
              <a:lnSpc>
                <a:spcPct val="150000"/>
              </a:lnSpc>
              <a:defRPr/>
            </a:pPr>
            <a:r>
              <a:rPr lang="es-MX" altLang="es-MX" sz="2400" b="1" kern="0" dirty="0"/>
              <a:t>Ciclo Vital de los Documentos</a:t>
            </a:r>
            <a:endParaRPr lang="es-MX" altLang="es-MX" sz="2400" kern="0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1606727"/>
              </p:ext>
            </p:extLst>
          </p:nvPr>
        </p:nvGraphicFramePr>
        <p:xfrm>
          <a:off x="1775520" y="1268760"/>
          <a:ext cx="9289033" cy="4249875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576090">
                  <a:extLst>
                    <a:ext uri="{9D8B030D-6E8A-4147-A177-3AD203B41FA5}">
                      <a16:colId xmlns:a16="http://schemas.microsoft.com/office/drawing/2014/main" val="2319673871"/>
                    </a:ext>
                  </a:extLst>
                </a:gridCol>
                <a:gridCol w="2317822">
                  <a:extLst>
                    <a:ext uri="{9D8B030D-6E8A-4147-A177-3AD203B41FA5}">
                      <a16:colId xmlns:a16="http://schemas.microsoft.com/office/drawing/2014/main" val="2603252117"/>
                    </a:ext>
                  </a:extLst>
                </a:gridCol>
                <a:gridCol w="1797191">
                  <a:extLst>
                    <a:ext uri="{9D8B030D-6E8A-4147-A177-3AD203B41FA5}">
                      <a16:colId xmlns:a16="http://schemas.microsoft.com/office/drawing/2014/main" val="1810708622"/>
                    </a:ext>
                  </a:extLst>
                </a:gridCol>
                <a:gridCol w="1647425">
                  <a:extLst>
                    <a:ext uri="{9D8B030D-6E8A-4147-A177-3AD203B41FA5}">
                      <a16:colId xmlns:a16="http://schemas.microsoft.com/office/drawing/2014/main" val="3874995852"/>
                    </a:ext>
                  </a:extLst>
                </a:gridCol>
                <a:gridCol w="1950505">
                  <a:extLst>
                    <a:ext uri="{9D8B030D-6E8A-4147-A177-3AD203B41FA5}">
                      <a16:colId xmlns:a16="http://schemas.microsoft.com/office/drawing/2014/main" val="2207794881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FASE/EDAD</a:t>
                      </a:r>
                      <a:endParaRPr lang="es-MX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90" marR="6839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VALOR</a:t>
                      </a:r>
                      <a:endParaRPr lang="es-MX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90" marR="6839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USO</a:t>
                      </a:r>
                      <a:endParaRPr lang="es-MX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90" marR="6839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USUARIO</a:t>
                      </a:r>
                      <a:endParaRPr lang="es-MX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90" marR="6839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ARCHIVO</a:t>
                      </a:r>
                      <a:endParaRPr lang="es-MX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90" marR="6839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1469674"/>
                  </a:ext>
                </a:extLst>
              </a:tr>
              <a:tr h="11511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s-MX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90" marR="6839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+mn-lt"/>
                        </a:rPr>
                        <a:t>PRIMARIO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 b="1" dirty="0">
                          <a:effectLst/>
                          <a:latin typeface="+mn-lt"/>
                        </a:rPr>
                        <a:t>Administrativo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 b="1" dirty="0">
                          <a:effectLst/>
                          <a:latin typeface="+mn-lt"/>
                        </a:rPr>
                        <a:t>Legal/Jurídico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 b="1" dirty="0">
                          <a:effectLst/>
                          <a:latin typeface="+mn-lt"/>
                        </a:rPr>
                        <a:t>Fiscal/Contable</a:t>
                      </a:r>
                      <a:endParaRPr lang="es-MX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90" marR="6839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+mn-lt"/>
                        </a:rPr>
                        <a:t>INSTITUCIONAL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+mn-lt"/>
                        </a:rPr>
                        <a:t>Frecuente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+mn-lt"/>
                        </a:rPr>
                        <a:t>(Consulta alta)</a:t>
                      </a:r>
                      <a:endParaRPr lang="es-MX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90" marR="6839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+mn-lt"/>
                        </a:rPr>
                        <a:t>Institución productora</a:t>
                      </a:r>
                      <a:endParaRPr lang="es-MX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90" marR="6839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+mn-lt"/>
                        </a:rPr>
                        <a:t>TRÁMITE</a:t>
                      </a:r>
                      <a:endParaRPr lang="es-MX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90" marR="68390" marT="0" marB="0"/>
                </a:tc>
                <a:extLst>
                  <a:ext uri="{0D108BD9-81ED-4DB2-BD59-A6C34878D82A}">
                    <a16:rowId xmlns:a16="http://schemas.microsoft.com/office/drawing/2014/main" val="2834199276"/>
                  </a:ext>
                </a:extLst>
              </a:tr>
              <a:tr h="11511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SEMIACTIVA</a:t>
                      </a:r>
                      <a:endParaRPr lang="es-MX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90" marR="6839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+mn-lt"/>
                        </a:rPr>
                        <a:t>PRIMARIO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 b="1" dirty="0">
                          <a:effectLst/>
                          <a:latin typeface="+mn-lt"/>
                        </a:rPr>
                        <a:t>Administrativo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 b="1" dirty="0">
                          <a:effectLst/>
                          <a:latin typeface="+mn-lt"/>
                        </a:rPr>
                        <a:t>Legal/Jurídico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 b="1" dirty="0">
                          <a:effectLst/>
                          <a:latin typeface="+mn-lt"/>
                        </a:rPr>
                        <a:t>Fiscal/Contable</a:t>
                      </a:r>
                      <a:endParaRPr lang="es-MX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90" marR="6839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+mn-lt"/>
                        </a:rPr>
                        <a:t>INSTITUCIONAL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+mn-lt"/>
                        </a:rPr>
                        <a:t>Ocasional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+mn-lt"/>
                        </a:rPr>
                        <a:t>Consulta baja)</a:t>
                      </a:r>
                      <a:endParaRPr lang="es-MX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90" marR="6839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+mn-lt"/>
                        </a:rPr>
                        <a:t>Institución productora</a:t>
                      </a:r>
                      <a:endParaRPr lang="es-MX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90" marR="6839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+mn-lt"/>
                        </a:rPr>
                        <a:t>CONCENTRACIÓN</a:t>
                      </a:r>
                      <a:endParaRPr lang="es-MX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90" marR="68390" marT="0" marB="0"/>
                </a:tc>
                <a:extLst>
                  <a:ext uri="{0D108BD9-81ED-4DB2-BD59-A6C34878D82A}">
                    <a16:rowId xmlns:a16="http://schemas.microsoft.com/office/drawing/2014/main" val="2169817882"/>
                  </a:ext>
                </a:extLst>
              </a:tr>
              <a:tr h="16866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INACTIVA</a:t>
                      </a:r>
                      <a:endParaRPr lang="es-MX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90" marR="6839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+mn-lt"/>
                        </a:rPr>
                        <a:t>SECUNDARIO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 b="1" dirty="0" err="1">
                          <a:effectLst/>
                          <a:latin typeface="+mn-lt"/>
                        </a:rPr>
                        <a:t>Evidencial</a:t>
                      </a:r>
                      <a:endParaRPr lang="es-MX" sz="1600" b="1" dirty="0">
                        <a:effectLst/>
                        <a:latin typeface="+mn-lt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 b="1" dirty="0">
                          <a:effectLst/>
                          <a:latin typeface="+mn-lt"/>
                        </a:rPr>
                        <a:t>Testimonial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 b="1" dirty="0">
                          <a:effectLst/>
                          <a:latin typeface="+mn-lt"/>
                        </a:rPr>
                        <a:t>Informativo, cultural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+mn-lt"/>
                        </a:rPr>
                        <a:t> </a:t>
                      </a:r>
                      <a:endParaRPr lang="es-MX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90" marR="6839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+mn-lt"/>
                        </a:rPr>
                        <a:t>SOCIAL</a:t>
                      </a:r>
                      <a:endParaRPr lang="es-MX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90" marR="6839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+mn-lt"/>
                        </a:rPr>
                        <a:t>Investigador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+mn-lt"/>
                        </a:rPr>
                        <a:t>Público en general</a:t>
                      </a:r>
                      <a:endParaRPr lang="es-MX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90" marR="6839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+mn-lt"/>
                        </a:rPr>
                        <a:t>HISTÓRICO</a:t>
                      </a:r>
                      <a:endParaRPr lang="es-MX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90" marR="68390" marT="0" marB="0"/>
                </a:tc>
                <a:extLst>
                  <a:ext uri="{0D108BD9-81ED-4DB2-BD59-A6C34878D82A}">
                    <a16:rowId xmlns:a16="http://schemas.microsoft.com/office/drawing/2014/main" val="2452124003"/>
                  </a:ext>
                </a:extLst>
              </a:tr>
            </a:tbl>
          </a:graphicData>
        </a:graphic>
      </p:graphicFrame>
      <p:sp>
        <p:nvSpPr>
          <p:cNvPr id="7" name="3 Marcador de número de diapositiva"/>
          <p:cNvSpPr txBox="1">
            <a:spLocks/>
          </p:cNvSpPr>
          <p:nvPr/>
        </p:nvSpPr>
        <p:spPr bwMode="auto">
          <a:xfrm>
            <a:off x="11064552" y="5949280"/>
            <a:ext cx="432048" cy="288032"/>
          </a:xfrm>
          <a:prstGeom prst="rect">
            <a:avLst/>
          </a:prstGeom>
          <a:solidFill>
            <a:srgbClr val="CC66FF"/>
          </a:solidFill>
          <a:extLst/>
        </p:spPr>
        <p:txBody>
          <a:bodyPr/>
          <a:lstStyle>
            <a:defPPr>
              <a:defRPr lang="es-MX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fld id="{5331A193-7EF7-4734-A198-E0903407063B}" type="slidenum">
              <a:rPr lang="es-MX" altLang="es-ES" sz="1050" b="1" smtClean="0">
                <a:solidFill>
                  <a:srgbClr val="000000"/>
                </a:solidFill>
                <a:latin typeface="Century Gothic" panose="020B0502020202020204" pitchFamily="34" charset="0"/>
              </a:rPr>
              <a:pPr algn="ctr"/>
              <a:t>28</a:t>
            </a:fld>
            <a:endParaRPr lang="es-MX" altLang="es-ES" sz="105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3 Marcador de número de diapositiva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010998" y="5589240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840BD9D6-B777-47D2-93B7-F994A330B2EF}" type="slidenum">
              <a:rPr lang="es-MX" altLang="es-ES" sz="1000">
                <a:latin typeface="Century Gothic" panose="020B0502020202020204" pitchFamily="34" charset="0"/>
              </a:rPr>
              <a:pPr algn="r"/>
              <a:t>29</a:t>
            </a:fld>
            <a:endParaRPr lang="es-MX" altLang="es-ES" sz="1000">
              <a:latin typeface="Century Gothic" panose="020B0502020202020204" pitchFamily="34" charset="0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6112395"/>
              </p:ext>
            </p:extLst>
          </p:nvPr>
        </p:nvGraphicFramePr>
        <p:xfrm>
          <a:off x="2069358" y="980728"/>
          <a:ext cx="8353051" cy="527843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157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1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61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49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41073">
                <a:tc>
                  <a:txBody>
                    <a:bodyPr/>
                    <a:lstStyle/>
                    <a:p>
                      <a:pPr algn="ctr"/>
                      <a:r>
                        <a:rPr lang="es-MX" sz="1700" b="1" dirty="0">
                          <a:solidFill>
                            <a:srgbClr val="7030A0"/>
                          </a:solidFill>
                        </a:rPr>
                        <a:t>Gana</a:t>
                      </a:r>
                      <a:r>
                        <a:rPr lang="es-MX" sz="1700" b="1" baseline="0" dirty="0">
                          <a:solidFill>
                            <a:srgbClr val="7030A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s-MX" sz="1700" b="1" baseline="0" dirty="0">
                          <a:solidFill>
                            <a:srgbClr val="7030A0"/>
                          </a:solidFill>
                        </a:rPr>
                        <a:t>2 puntos</a:t>
                      </a:r>
                      <a:endParaRPr lang="es-MX" sz="1700" b="1" dirty="0">
                        <a:solidFill>
                          <a:srgbClr val="7030A0"/>
                        </a:solidFill>
                      </a:endParaRPr>
                    </a:p>
                    <a:p>
                      <a:pPr algn="ctr"/>
                      <a:r>
                        <a:rPr lang="es-MX" sz="1500" i="1" dirty="0"/>
                        <a:t>Documento</a:t>
                      </a:r>
                      <a:r>
                        <a:rPr lang="es-MX" sz="1500" i="1" baseline="0" dirty="0"/>
                        <a:t> de Archivo y </a:t>
                      </a:r>
                      <a:r>
                        <a:rPr lang="es-MX" sz="1500" i="1" dirty="0"/>
                        <a:t>Expediente</a:t>
                      </a:r>
                    </a:p>
                  </a:txBody>
                  <a:tcPr marL="91437" marR="91437" marT="45697" marB="45697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500" b="1" dirty="0">
                          <a:solidFill>
                            <a:srgbClr val="7030A0"/>
                          </a:solidFill>
                        </a:rPr>
                        <a:t>Gana</a:t>
                      </a:r>
                      <a:r>
                        <a:rPr lang="es-MX" sz="1500" b="1" baseline="0" dirty="0">
                          <a:solidFill>
                            <a:srgbClr val="7030A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s-MX" sz="1500" b="1" baseline="0" dirty="0">
                          <a:solidFill>
                            <a:srgbClr val="7030A0"/>
                          </a:solidFill>
                        </a:rPr>
                        <a:t>1 punto</a:t>
                      </a:r>
                    </a:p>
                    <a:p>
                      <a:pPr algn="ctr"/>
                      <a:r>
                        <a:rPr lang="es-MX" sz="1500" b="1" i="1" baseline="0" dirty="0"/>
                        <a:t>Lineamientos en la materia emitidos por el SNT</a:t>
                      </a:r>
                      <a:endParaRPr lang="es-MX" sz="1500" b="1" i="1" dirty="0"/>
                    </a:p>
                  </a:txBody>
                  <a:tcPr marL="91437" marR="91437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700" dirty="0">
                          <a:solidFill>
                            <a:srgbClr val="7030A0"/>
                          </a:solidFill>
                        </a:rPr>
                        <a:t>Gana</a:t>
                      </a:r>
                      <a:r>
                        <a:rPr lang="es-MX" sz="1700" baseline="0" dirty="0">
                          <a:solidFill>
                            <a:srgbClr val="7030A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s-MX" sz="1700" baseline="0" dirty="0">
                          <a:solidFill>
                            <a:srgbClr val="7030A0"/>
                          </a:solidFill>
                        </a:rPr>
                        <a:t>1 punto</a:t>
                      </a:r>
                    </a:p>
                    <a:p>
                      <a:pPr algn="ctr"/>
                      <a:r>
                        <a:rPr lang="es-MX" sz="1700" i="1" baseline="0" dirty="0"/>
                        <a:t>Servicio de Consulta</a:t>
                      </a:r>
                      <a:endParaRPr lang="es-MX" sz="1700" i="1" dirty="0"/>
                    </a:p>
                  </a:txBody>
                  <a:tcPr marL="91437" marR="91437" marT="45697" marB="45697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700" dirty="0"/>
                    </a:p>
                    <a:p>
                      <a:pPr algn="ctr"/>
                      <a:r>
                        <a:rPr lang="es-MX" sz="1700" dirty="0">
                          <a:solidFill>
                            <a:srgbClr val="FF0000"/>
                          </a:solidFill>
                        </a:rPr>
                        <a:t>Pierde</a:t>
                      </a:r>
                    </a:p>
                    <a:p>
                      <a:pPr algn="ctr"/>
                      <a:r>
                        <a:rPr lang="es-MX" sz="1700" dirty="0">
                          <a:solidFill>
                            <a:srgbClr val="FF0000"/>
                          </a:solidFill>
                        </a:rPr>
                        <a:t>1 Punto</a:t>
                      </a:r>
                    </a:p>
                  </a:txBody>
                  <a:tcPr marL="91437" marR="91437" marT="45697" marB="4569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9438">
                <a:tc>
                  <a:txBody>
                    <a:bodyPr/>
                    <a:lstStyle/>
                    <a:p>
                      <a:pPr algn="ctr"/>
                      <a:r>
                        <a:rPr lang="es-MX" sz="1700" b="1" dirty="0">
                          <a:solidFill>
                            <a:srgbClr val="7030A0"/>
                          </a:solidFill>
                        </a:rPr>
                        <a:t>Gana</a:t>
                      </a:r>
                      <a:r>
                        <a:rPr lang="es-MX" sz="1700" b="1" baseline="0" dirty="0">
                          <a:solidFill>
                            <a:srgbClr val="7030A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s-MX" sz="1700" b="1" baseline="0" dirty="0">
                          <a:solidFill>
                            <a:srgbClr val="7030A0"/>
                          </a:solidFill>
                        </a:rPr>
                        <a:t>2 puntos</a:t>
                      </a:r>
                      <a:endParaRPr lang="es-MX" sz="1700" b="1" dirty="0">
                        <a:solidFill>
                          <a:srgbClr val="7030A0"/>
                        </a:solidFill>
                      </a:endParaRPr>
                    </a:p>
                    <a:p>
                      <a:pPr algn="ctr"/>
                      <a:r>
                        <a:rPr lang="es-MX" sz="1700" b="1" i="1" dirty="0"/>
                        <a:t>Ciclo Vital de los Documentos</a:t>
                      </a:r>
                    </a:p>
                  </a:txBody>
                  <a:tcPr marL="91437" marR="91437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700" b="1" dirty="0">
                          <a:solidFill>
                            <a:srgbClr val="7030A0"/>
                          </a:solidFill>
                        </a:rPr>
                        <a:t>Gana</a:t>
                      </a:r>
                      <a:r>
                        <a:rPr lang="es-MX" sz="1700" b="1" baseline="0" dirty="0">
                          <a:solidFill>
                            <a:srgbClr val="7030A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s-MX" sz="1700" b="1" baseline="0" dirty="0">
                          <a:solidFill>
                            <a:srgbClr val="7030A0"/>
                          </a:solidFill>
                        </a:rPr>
                        <a:t>1 punto</a:t>
                      </a:r>
                    </a:p>
                    <a:p>
                      <a:pPr algn="ctr"/>
                      <a:r>
                        <a:rPr lang="es-MX" sz="1500" b="1" i="1" baseline="0" dirty="0"/>
                        <a:t>Archivo de Trámite y quién los nombra</a:t>
                      </a:r>
                      <a:endParaRPr lang="es-MX" sz="1500" b="1" i="1" dirty="0"/>
                    </a:p>
                  </a:txBody>
                  <a:tcPr marL="91437" marR="91437" marT="45697" marB="45697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700" dirty="0"/>
                    </a:p>
                    <a:p>
                      <a:pPr algn="ctr"/>
                      <a:r>
                        <a:rPr lang="es-MX" sz="1700" b="1" dirty="0">
                          <a:solidFill>
                            <a:srgbClr val="7030A0"/>
                          </a:solidFill>
                        </a:rPr>
                        <a:t>Gana</a:t>
                      </a:r>
                      <a:r>
                        <a:rPr lang="es-MX" sz="1700" b="1" baseline="0" dirty="0">
                          <a:solidFill>
                            <a:srgbClr val="7030A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s-MX" sz="1700" b="1" baseline="0" dirty="0">
                          <a:solidFill>
                            <a:srgbClr val="7030A0"/>
                          </a:solidFill>
                        </a:rPr>
                        <a:t>2 puntos</a:t>
                      </a:r>
                    </a:p>
                    <a:p>
                      <a:pPr algn="ctr"/>
                      <a:endParaRPr lang="es-MX" sz="1700" b="1" dirty="0"/>
                    </a:p>
                  </a:txBody>
                  <a:tcPr marL="91437" marR="91437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700" b="1" dirty="0">
                          <a:solidFill>
                            <a:srgbClr val="7030A0"/>
                          </a:solidFill>
                        </a:rPr>
                        <a:t>Gana</a:t>
                      </a:r>
                      <a:r>
                        <a:rPr lang="es-MX" sz="1700" b="1" baseline="0" dirty="0">
                          <a:solidFill>
                            <a:srgbClr val="7030A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s-MX" sz="1700" b="1" baseline="0" dirty="0">
                          <a:solidFill>
                            <a:srgbClr val="7030A0"/>
                          </a:solidFill>
                        </a:rPr>
                        <a:t>2 puntos</a:t>
                      </a:r>
                      <a:endParaRPr lang="es-MX" sz="1700" b="1" dirty="0">
                        <a:solidFill>
                          <a:srgbClr val="7030A0"/>
                        </a:solidFill>
                      </a:endParaRPr>
                    </a:p>
                    <a:p>
                      <a:pPr algn="ctr"/>
                      <a:r>
                        <a:rPr lang="es-MX" sz="1700" b="1" i="1" dirty="0"/>
                        <a:t>Fondo, Sección, Serie</a:t>
                      </a:r>
                    </a:p>
                  </a:txBody>
                  <a:tcPr marL="91437" marR="91437" marT="45697" marB="45697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6823">
                <a:tc>
                  <a:txBody>
                    <a:bodyPr/>
                    <a:lstStyle/>
                    <a:p>
                      <a:pPr algn="ctr"/>
                      <a:r>
                        <a:rPr lang="es-MX" sz="1700" b="1" dirty="0">
                          <a:solidFill>
                            <a:srgbClr val="7030A0"/>
                          </a:solidFill>
                        </a:rPr>
                        <a:t>Gana</a:t>
                      </a:r>
                      <a:r>
                        <a:rPr lang="es-MX" sz="1700" b="1" baseline="0" dirty="0">
                          <a:solidFill>
                            <a:srgbClr val="7030A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s-MX" sz="1700" b="1" baseline="0" dirty="0">
                          <a:solidFill>
                            <a:srgbClr val="7030A0"/>
                          </a:solidFill>
                        </a:rPr>
                        <a:t>2 puntos</a:t>
                      </a:r>
                    </a:p>
                    <a:p>
                      <a:pPr algn="ctr"/>
                      <a:r>
                        <a:rPr lang="es-MX" sz="1500" b="1" dirty="0"/>
                        <a:t>Catálogo de Disposición Documental</a:t>
                      </a:r>
                    </a:p>
                  </a:txBody>
                  <a:tcPr marL="91437" marR="91437" marT="45697" marB="45697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700" b="1" dirty="0"/>
                    </a:p>
                    <a:p>
                      <a:pPr algn="ctr"/>
                      <a:r>
                        <a:rPr lang="es-MX" sz="1700" b="1" dirty="0">
                          <a:solidFill>
                            <a:srgbClr val="FF0000"/>
                          </a:solidFill>
                        </a:rPr>
                        <a:t>Pierde </a:t>
                      </a:r>
                    </a:p>
                    <a:p>
                      <a:pPr algn="ctr"/>
                      <a:r>
                        <a:rPr lang="es-MX" sz="1700" b="1" dirty="0">
                          <a:solidFill>
                            <a:srgbClr val="FF0000"/>
                          </a:solidFill>
                        </a:rPr>
                        <a:t>1 Punto</a:t>
                      </a:r>
                    </a:p>
                  </a:txBody>
                  <a:tcPr marL="91437" marR="91437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700" b="1" dirty="0">
                          <a:solidFill>
                            <a:srgbClr val="7030A0"/>
                          </a:solidFill>
                        </a:rPr>
                        <a:t>Gana</a:t>
                      </a:r>
                      <a:r>
                        <a:rPr lang="es-MX" sz="1700" b="1" baseline="0" dirty="0">
                          <a:solidFill>
                            <a:srgbClr val="7030A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s-MX" sz="1700" b="1" baseline="0" dirty="0">
                          <a:solidFill>
                            <a:srgbClr val="7030A0"/>
                          </a:solidFill>
                        </a:rPr>
                        <a:t>1 punto</a:t>
                      </a:r>
                    </a:p>
                    <a:p>
                      <a:pPr algn="ctr"/>
                      <a:r>
                        <a:rPr lang="es-MX" sz="1700" b="1" i="1" baseline="0" dirty="0"/>
                        <a:t>Archivo Concentración</a:t>
                      </a:r>
                      <a:endParaRPr lang="es-MX" sz="1700" b="1" i="1" dirty="0"/>
                    </a:p>
                    <a:p>
                      <a:endParaRPr lang="es-MX" sz="1700" dirty="0"/>
                    </a:p>
                  </a:txBody>
                  <a:tcPr marL="91437" marR="91437" marT="45697" marB="45697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500" b="1" dirty="0">
                          <a:solidFill>
                            <a:srgbClr val="7030A0"/>
                          </a:solidFill>
                        </a:rPr>
                        <a:t>Gana</a:t>
                      </a:r>
                      <a:r>
                        <a:rPr lang="es-MX" sz="1500" b="1" baseline="0" dirty="0">
                          <a:solidFill>
                            <a:srgbClr val="7030A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s-MX" sz="1500" b="1" baseline="0" dirty="0">
                          <a:solidFill>
                            <a:srgbClr val="7030A0"/>
                          </a:solidFill>
                        </a:rPr>
                        <a:t>2 puntos</a:t>
                      </a:r>
                    </a:p>
                    <a:p>
                      <a:pPr algn="ctr"/>
                      <a:r>
                        <a:rPr lang="es-MX" sz="1600" b="1" baseline="0" dirty="0">
                          <a:solidFill>
                            <a:schemeClr val="tx1"/>
                          </a:solidFill>
                        </a:rPr>
                        <a:t>¿Cómo se integra </a:t>
                      </a:r>
                    </a:p>
                    <a:p>
                      <a:pPr algn="ctr"/>
                      <a:r>
                        <a:rPr lang="es-MX" sz="1600" b="1" baseline="0" dirty="0">
                          <a:solidFill>
                            <a:schemeClr val="tx1"/>
                          </a:solidFill>
                        </a:rPr>
                        <a:t>el SIA?</a:t>
                      </a:r>
                    </a:p>
                  </a:txBody>
                  <a:tcPr marL="91437" marR="91437" marT="45697" marB="4569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1102">
                <a:tc>
                  <a:txBody>
                    <a:bodyPr/>
                    <a:lstStyle/>
                    <a:p>
                      <a:pPr algn="ctr"/>
                      <a:r>
                        <a:rPr lang="es-MX" sz="1700" b="1" dirty="0">
                          <a:solidFill>
                            <a:srgbClr val="7030A0"/>
                          </a:solidFill>
                        </a:rPr>
                        <a:t>Gana</a:t>
                      </a:r>
                      <a:r>
                        <a:rPr lang="es-MX" sz="1700" b="1" baseline="0" dirty="0">
                          <a:solidFill>
                            <a:srgbClr val="7030A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s-MX" sz="1700" b="1" baseline="0" dirty="0">
                          <a:solidFill>
                            <a:srgbClr val="7030A0"/>
                          </a:solidFill>
                        </a:rPr>
                        <a:t>1 punto</a:t>
                      </a:r>
                      <a:endParaRPr lang="es-MX" sz="1700" b="1" dirty="0">
                        <a:solidFill>
                          <a:srgbClr val="7030A0"/>
                        </a:solidFill>
                      </a:endParaRPr>
                    </a:p>
                    <a:p>
                      <a:r>
                        <a:rPr lang="es-MX" sz="1500" b="1" i="1" dirty="0"/>
                        <a:t>Administrativo, Contable, Fiscal</a:t>
                      </a:r>
                    </a:p>
                  </a:txBody>
                  <a:tcPr marL="91437" marR="91437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700" b="1" dirty="0">
                          <a:solidFill>
                            <a:srgbClr val="7030A0"/>
                          </a:solidFill>
                        </a:rPr>
                        <a:t>Gana</a:t>
                      </a:r>
                      <a:r>
                        <a:rPr lang="es-MX" sz="1700" b="1" baseline="0" dirty="0">
                          <a:solidFill>
                            <a:srgbClr val="7030A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s-MX" sz="1700" b="1" baseline="0" dirty="0">
                          <a:solidFill>
                            <a:srgbClr val="7030A0"/>
                          </a:solidFill>
                        </a:rPr>
                        <a:t>1 punto</a:t>
                      </a:r>
                      <a:endParaRPr lang="es-MX" sz="1700" b="1" dirty="0">
                        <a:solidFill>
                          <a:srgbClr val="7030A0"/>
                        </a:solidFill>
                      </a:endParaRPr>
                    </a:p>
                    <a:p>
                      <a:pPr algn="ctr"/>
                      <a:r>
                        <a:rPr lang="es-MX" sz="1500" b="1" i="1" baseline="0" dirty="0" err="1"/>
                        <a:t>Instr</a:t>
                      </a:r>
                      <a:r>
                        <a:rPr lang="es-MX" sz="1500" b="1" i="1" baseline="0" dirty="0"/>
                        <a:t>. de Control y Consulta Archivística</a:t>
                      </a:r>
                      <a:endParaRPr lang="es-MX" sz="1500" b="1" i="1" dirty="0"/>
                    </a:p>
                  </a:txBody>
                  <a:tcPr marL="91437" marR="91437" marT="45697" marB="45697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700" b="1" dirty="0">
                          <a:solidFill>
                            <a:srgbClr val="7030A0"/>
                          </a:solidFill>
                        </a:rPr>
                        <a:t>Gana</a:t>
                      </a:r>
                      <a:r>
                        <a:rPr lang="es-MX" sz="1700" b="1" baseline="0" dirty="0">
                          <a:solidFill>
                            <a:srgbClr val="7030A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s-MX" sz="1700" b="1" baseline="0" dirty="0">
                          <a:solidFill>
                            <a:srgbClr val="7030A0"/>
                          </a:solidFill>
                        </a:rPr>
                        <a:t>2 puntos</a:t>
                      </a:r>
                    </a:p>
                    <a:p>
                      <a:pPr algn="ctr"/>
                      <a:r>
                        <a:rPr lang="es-MX" sz="1700" b="1" i="1" baseline="0" dirty="0"/>
                        <a:t>Valores Secundarios</a:t>
                      </a:r>
                      <a:endParaRPr lang="es-MX" sz="1700" b="1" i="1" dirty="0"/>
                    </a:p>
                  </a:txBody>
                  <a:tcPr marL="91437" marR="91437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700" b="1" dirty="0">
                          <a:solidFill>
                            <a:srgbClr val="7030A0"/>
                          </a:solidFill>
                        </a:rPr>
                        <a:t>Gana</a:t>
                      </a:r>
                      <a:r>
                        <a:rPr lang="es-MX" sz="1700" b="1" baseline="0" dirty="0">
                          <a:solidFill>
                            <a:srgbClr val="7030A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s-MX" sz="1700" b="1" baseline="0" dirty="0">
                          <a:solidFill>
                            <a:srgbClr val="7030A0"/>
                          </a:solidFill>
                        </a:rPr>
                        <a:t>1 punto</a:t>
                      </a:r>
                    </a:p>
                    <a:p>
                      <a:pPr algn="ctr"/>
                      <a:r>
                        <a:rPr lang="es-MX" sz="1400" b="1" i="1" baseline="0" dirty="0"/>
                        <a:t>Artículo  Constitucional que regula el Acceso a la Información</a:t>
                      </a:r>
                    </a:p>
                  </a:txBody>
                  <a:tcPr marL="91437" marR="91437" marT="45697" marB="45697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11 CuadroTexto"/>
          <p:cNvSpPr txBox="1">
            <a:spLocks noChangeArrowheads="1"/>
          </p:cNvSpPr>
          <p:nvPr/>
        </p:nvSpPr>
        <p:spPr bwMode="auto">
          <a:xfrm>
            <a:off x="4337438" y="567675"/>
            <a:ext cx="35974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s-CO" sz="2400" b="1" dirty="0">
                <a:latin typeface="+mj-lt"/>
                <a:cs typeface="Vrinda" pitchFamily="2" charset="0"/>
              </a:rPr>
              <a:t>Ejercicio Módulos I y II </a:t>
            </a:r>
          </a:p>
        </p:txBody>
      </p:sp>
      <p:sp>
        <p:nvSpPr>
          <p:cNvPr id="13" name="Rectangle 28"/>
          <p:cNvSpPr>
            <a:spLocks noChangeArrowheads="1"/>
          </p:cNvSpPr>
          <p:nvPr/>
        </p:nvSpPr>
        <p:spPr bwMode="auto">
          <a:xfrm>
            <a:off x="2135560" y="1053731"/>
            <a:ext cx="1944216" cy="1195721"/>
          </a:xfrm>
          <a:prstGeom prst="rect">
            <a:avLst/>
          </a:prstGeom>
          <a:gradFill flip="none" rotWithShape="1">
            <a:gsLst>
              <a:gs pos="0">
                <a:srgbClr val="0B99F9">
                  <a:shade val="30000"/>
                  <a:satMod val="115000"/>
                </a:srgbClr>
              </a:gs>
              <a:gs pos="50000">
                <a:srgbClr val="0B99F9">
                  <a:shade val="67500"/>
                  <a:satMod val="115000"/>
                </a:srgbClr>
              </a:gs>
              <a:gs pos="100000">
                <a:srgbClr val="0B99F9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b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flatTx/>
          </a:bodyPr>
          <a:lstStyle/>
          <a:p>
            <a:pPr algn="ctr" eaLnBrk="1" hangingPunct="1">
              <a:defRPr/>
            </a:pPr>
            <a:r>
              <a:rPr lang="es-CO" sz="2800" dirty="0">
                <a:latin typeface="Arial" charset="0"/>
                <a:cs typeface="Arial" charset="0"/>
              </a:rPr>
              <a:t>1</a:t>
            </a:r>
            <a:endParaRPr lang="es-ES" sz="2800" dirty="0">
              <a:latin typeface="Arial" charset="0"/>
              <a:cs typeface="Arial" charset="0"/>
            </a:endParaRPr>
          </a:p>
        </p:txBody>
      </p:sp>
      <p:sp>
        <p:nvSpPr>
          <p:cNvPr id="19" name="Rectangle 28"/>
          <p:cNvSpPr>
            <a:spLocks noChangeArrowheads="1"/>
          </p:cNvSpPr>
          <p:nvPr/>
        </p:nvSpPr>
        <p:spPr bwMode="auto">
          <a:xfrm>
            <a:off x="4158405" y="1031074"/>
            <a:ext cx="1944216" cy="1249731"/>
          </a:xfrm>
          <a:prstGeom prst="rect">
            <a:avLst/>
          </a:prstGeom>
          <a:gradFill flip="none" rotWithShape="1">
            <a:gsLst>
              <a:gs pos="0">
                <a:srgbClr val="0B99F9">
                  <a:shade val="30000"/>
                  <a:satMod val="115000"/>
                </a:srgbClr>
              </a:gs>
              <a:gs pos="50000">
                <a:srgbClr val="0B99F9">
                  <a:shade val="67500"/>
                  <a:satMod val="115000"/>
                </a:srgbClr>
              </a:gs>
              <a:gs pos="100000">
                <a:srgbClr val="0B99F9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b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flatTx/>
          </a:bodyPr>
          <a:lstStyle/>
          <a:p>
            <a:pPr algn="ctr" eaLnBrk="1" hangingPunct="1">
              <a:defRPr/>
            </a:pPr>
            <a:r>
              <a:rPr lang="es-ES" sz="2800" dirty="0"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20" name="Rectangle 28"/>
          <p:cNvSpPr>
            <a:spLocks noChangeArrowheads="1"/>
          </p:cNvSpPr>
          <p:nvPr/>
        </p:nvSpPr>
        <p:spPr bwMode="auto">
          <a:xfrm>
            <a:off x="6161891" y="1039914"/>
            <a:ext cx="1944216" cy="1240891"/>
          </a:xfrm>
          <a:prstGeom prst="rect">
            <a:avLst/>
          </a:prstGeom>
          <a:gradFill flip="none" rotWithShape="1">
            <a:gsLst>
              <a:gs pos="0">
                <a:srgbClr val="0B99F9">
                  <a:shade val="30000"/>
                  <a:satMod val="115000"/>
                </a:srgbClr>
              </a:gs>
              <a:gs pos="50000">
                <a:srgbClr val="0B99F9">
                  <a:shade val="67500"/>
                  <a:satMod val="115000"/>
                </a:srgbClr>
              </a:gs>
              <a:gs pos="100000">
                <a:srgbClr val="0B99F9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b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flatTx/>
          </a:bodyPr>
          <a:lstStyle/>
          <a:p>
            <a:pPr algn="ctr" eaLnBrk="1" hangingPunct="1">
              <a:defRPr/>
            </a:pPr>
            <a:r>
              <a:rPr lang="es-CO" sz="2800" dirty="0">
                <a:latin typeface="Arial" charset="0"/>
                <a:cs typeface="Arial" charset="0"/>
              </a:rPr>
              <a:t>3</a:t>
            </a:r>
            <a:endParaRPr lang="es-ES" sz="2800" dirty="0">
              <a:latin typeface="Arial" charset="0"/>
              <a:cs typeface="Arial" charset="0"/>
            </a:endParaRPr>
          </a:p>
        </p:txBody>
      </p:sp>
      <p:sp>
        <p:nvSpPr>
          <p:cNvPr id="21" name="Rectangle 28"/>
          <p:cNvSpPr>
            <a:spLocks noChangeArrowheads="1"/>
          </p:cNvSpPr>
          <p:nvPr/>
        </p:nvSpPr>
        <p:spPr bwMode="auto">
          <a:xfrm>
            <a:off x="8184232" y="1029637"/>
            <a:ext cx="2173628" cy="1276239"/>
          </a:xfrm>
          <a:prstGeom prst="rect">
            <a:avLst/>
          </a:prstGeom>
          <a:gradFill flip="none" rotWithShape="1">
            <a:gsLst>
              <a:gs pos="0">
                <a:srgbClr val="0B99F9">
                  <a:shade val="30000"/>
                  <a:satMod val="115000"/>
                </a:srgbClr>
              </a:gs>
              <a:gs pos="50000">
                <a:srgbClr val="0B99F9">
                  <a:shade val="67500"/>
                  <a:satMod val="115000"/>
                </a:srgbClr>
              </a:gs>
              <a:gs pos="100000">
                <a:srgbClr val="0B99F9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b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flatTx/>
          </a:bodyPr>
          <a:lstStyle/>
          <a:p>
            <a:pPr algn="ctr" eaLnBrk="1" hangingPunct="1">
              <a:defRPr/>
            </a:pPr>
            <a:r>
              <a:rPr lang="es-CO" sz="2800" dirty="0">
                <a:latin typeface="Arial" charset="0"/>
                <a:cs typeface="Arial" charset="0"/>
              </a:rPr>
              <a:t>4</a:t>
            </a:r>
            <a:endParaRPr lang="es-ES" sz="2800" dirty="0">
              <a:latin typeface="Arial" charset="0"/>
              <a:cs typeface="Arial" charset="0"/>
            </a:endParaRPr>
          </a:p>
        </p:txBody>
      </p:sp>
      <p:sp>
        <p:nvSpPr>
          <p:cNvPr id="22" name="Rectangle 28"/>
          <p:cNvSpPr>
            <a:spLocks noChangeArrowheads="1"/>
          </p:cNvSpPr>
          <p:nvPr/>
        </p:nvSpPr>
        <p:spPr bwMode="auto">
          <a:xfrm>
            <a:off x="2063551" y="2331247"/>
            <a:ext cx="2017235" cy="1136717"/>
          </a:xfrm>
          <a:prstGeom prst="rect">
            <a:avLst/>
          </a:prstGeom>
          <a:gradFill flip="none" rotWithShape="1">
            <a:gsLst>
              <a:gs pos="0">
                <a:srgbClr val="0B99F9">
                  <a:shade val="30000"/>
                  <a:satMod val="115000"/>
                </a:srgbClr>
              </a:gs>
              <a:gs pos="50000">
                <a:srgbClr val="0B99F9">
                  <a:shade val="67500"/>
                  <a:satMod val="115000"/>
                </a:srgbClr>
              </a:gs>
              <a:gs pos="100000">
                <a:srgbClr val="0B99F9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b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flatTx/>
          </a:bodyPr>
          <a:lstStyle/>
          <a:p>
            <a:pPr algn="ctr" eaLnBrk="1" hangingPunct="1">
              <a:defRPr/>
            </a:pPr>
            <a:r>
              <a:rPr lang="es-ES" sz="2800" dirty="0">
                <a:latin typeface="Arial" charset="0"/>
                <a:cs typeface="Arial" charset="0"/>
              </a:rPr>
              <a:t>5</a:t>
            </a:r>
          </a:p>
        </p:txBody>
      </p:sp>
      <p:sp>
        <p:nvSpPr>
          <p:cNvPr id="23" name="Rectangle 28"/>
          <p:cNvSpPr>
            <a:spLocks noChangeArrowheads="1"/>
          </p:cNvSpPr>
          <p:nvPr/>
        </p:nvSpPr>
        <p:spPr bwMode="auto">
          <a:xfrm>
            <a:off x="4151784" y="2380224"/>
            <a:ext cx="1944216" cy="1080120"/>
          </a:xfrm>
          <a:prstGeom prst="rect">
            <a:avLst/>
          </a:prstGeom>
          <a:gradFill flip="none" rotWithShape="1">
            <a:gsLst>
              <a:gs pos="0">
                <a:srgbClr val="0B99F9">
                  <a:shade val="30000"/>
                  <a:satMod val="115000"/>
                </a:srgbClr>
              </a:gs>
              <a:gs pos="50000">
                <a:srgbClr val="0B99F9">
                  <a:shade val="67500"/>
                  <a:satMod val="115000"/>
                </a:srgbClr>
              </a:gs>
              <a:gs pos="100000">
                <a:srgbClr val="0B99F9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b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flatTx/>
          </a:bodyPr>
          <a:lstStyle/>
          <a:p>
            <a:pPr algn="ctr" eaLnBrk="1" hangingPunct="1">
              <a:defRPr/>
            </a:pPr>
            <a:r>
              <a:rPr lang="es-CO" sz="2800" dirty="0">
                <a:latin typeface="Arial" charset="0"/>
                <a:cs typeface="Arial" charset="0"/>
              </a:rPr>
              <a:t>6</a:t>
            </a:r>
            <a:endParaRPr lang="es-ES" sz="2800" dirty="0">
              <a:latin typeface="Arial" charset="0"/>
              <a:cs typeface="Arial" charset="0"/>
            </a:endParaRPr>
          </a:p>
        </p:txBody>
      </p:sp>
      <p:sp>
        <p:nvSpPr>
          <p:cNvPr id="24" name="Rectangle 28"/>
          <p:cNvSpPr>
            <a:spLocks noChangeArrowheads="1"/>
          </p:cNvSpPr>
          <p:nvPr/>
        </p:nvSpPr>
        <p:spPr bwMode="auto">
          <a:xfrm>
            <a:off x="6168008" y="2346860"/>
            <a:ext cx="1944216" cy="1121105"/>
          </a:xfrm>
          <a:prstGeom prst="rect">
            <a:avLst/>
          </a:prstGeom>
          <a:gradFill flip="none" rotWithShape="1">
            <a:gsLst>
              <a:gs pos="0">
                <a:srgbClr val="0B99F9">
                  <a:shade val="30000"/>
                  <a:satMod val="115000"/>
                </a:srgbClr>
              </a:gs>
              <a:gs pos="50000">
                <a:srgbClr val="0B99F9">
                  <a:shade val="67500"/>
                  <a:satMod val="115000"/>
                </a:srgbClr>
              </a:gs>
              <a:gs pos="100000">
                <a:srgbClr val="0B99F9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b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flatTx/>
          </a:bodyPr>
          <a:lstStyle/>
          <a:p>
            <a:pPr algn="ctr" eaLnBrk="1" hangingPunct="1">
              <a:defRPr/>
            </a:pPr>
            <a:r>
              <a:rPr lang="es-CO" sz="2800" dirty="0">
                <a:latin typeface="Arial" charset="0"/>
                <a:cs typeface="Arial" charset="0"/>
              </a:rPr>
              <a:t>7</a:t>
            </a:r>
            <a:endParaRPr lang="es-ES" sz="2800" dirty="0">
              <a:latin typeface="Arial" charset="0"/>
              <a:cs typeface="Arial" charset="0"/>
            </a:endParaRPr>
          </a:p>
        </p:txBody>
      </p:sp>
      <p:sp>
        <p:nvSpPr>
          <p:cNvPr id="25" name="Rectangle 28"/>
          <p:cNvSpPr>
            <a:spLocks noChangeArrowheads="1"/>
          </p:cNvSpPr>
          <p:nvPr/>
        </p:nvSpPr>
        <p:spPr bwMode="auto">
          <a:xfrm>
            <a:off x="8184232" y="2348880"/>
            <a:ext cx="2173628" cy="1080120"/>
          </a:xfrm>
          <a:prstGeom prst="rect">
            <a:avLst/>
          </a:prstGeom>
          <a:gradFill flip="none" rotWithShape="1">
            <a:gsLst>
              <a:gs pos="0">
                <a:srgbClr val="0B99F9">
                  <a:shade val="30000"/>
                  <a:satMod val="115000"/>
                </a:srgbClr>
              </a:gs>
              <a:gs pos="50000">
                <a:srgbClr val="0B99F9">
                  <a:shade val="67500"/>
                  <a:satMod val="115000"/>
                </a:srgbClr>
              </a:gs>
              <a:gs pos="100000">
                <a:srgbClr val="0B99F9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b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flatTx/>
          </a:bodyPr>
          <a:lstStyle/>
          <a:p>
            <a:pPr algn="ctr" eaLnBrk="1" hangingPunct="1"/>
            <a:r>
              <a:rPr lang="es-CO" sz="2800" dirty="0">
                <a:latin typeface="Arial" charset="0"/>
                <a:cs typeface="Arial" charset="0"/>
              </a:rPr>
              <a:t>8</a:t>
            </a:r>
            <a:endParaRPr lang="es-ES" sz="2800" dirty="0">
              <a:latin typeface="Arial" charset="0"/>
              <a:cs typeface="Arial" charset="0"/>
            </a:endParaRPr>
          </a:p>
        </p:txBody>
      </p:sp>
      <p:sp>
        <p:nvSpPr>
          <p:cNvPr id="26" name="Rectangle 28"/>
          <p:cNvSpPr>
            <a:spLocks noChangeArrowheads="1"/>
          </p:cNvSpPr>
          <p:nvPr/>
        </p:nvSpPr>
        <p:spPr bwMode="auto">
          <a:xfrm>
            <a:off x="2135589" y="3599972"/>
            <a:ext cx="2022816" cy="1254486"/>
          </a:xfrm>
          <a:prstGeom prst="rect">
            <a:avLst/>
          </a:prstGeom>
          <a:gradFill flip="none" rotWithShape="1">
            <a:gsLst>
              <a:gs pos="0">
                <a:srgbClr val="0B99F9">
                  <a:shade val="30000"/>
                  <a:satMod val="115000"/>
                </a:srgbClr>
              </a:gs>
              <a:gs pos="50000">
                <a:srgbClr val="0B99F9">
                  <a:shade val="67500"/>
                  <a:satMod val="115000"/>
                </a:srgbClr>
              </a:gs>
              <a:gs pos="100000">
                <a:srgbClr val="0B99F9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b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flatTx/>
          </a:bodyPr>
          <a:lstStyle/>
          <a:p>
            <a:pPr algn="ctr" eaLnBrk="1" hangingPunct="1">
              <a:defRPr/>
            </a:pPr>
            <a:r>
              <a:rPr lang="es-CO" sz="2800" dirty="0">
                <a:latin typeface="Arial" charset="0"/>
                <a:cs typeface="Arial" charset="0"/>
              </a:rPr>
              <a:t>9</a:t>
            </a:r>
            <a:endParaRPr lang="es-ES" sz="2800" dirty="0">
              <a:latin typeface="Arial" charset="0"/>
              <a:cs typeface="Arial" charset="0"/>
            </a:endParaRPr>
          </a:p>
        </p:txBody>
      </p:sp>
      <p:sp>
        <p:nvSpPr>
          <p:cNvPr id="27" name="Rectangle 28"/>
          <p:cNvSpPr>
            <a:spLocks noChangeArrowheads="1"/>
          </p:cNvSpPr>
          <p:nvPr/>
        </p:nvSpPr>
        <p:spPr bwMode="auto">
          <a:xfrm>
            <a:off x="4223792" y="3578613"/>
            <a:ext cx="1944216" cy="1242232"/>
          </a:xfrm>
          <a:prstGeom prst="rect">
            <a:avLst/>
          </a:prstGeom>
          <a:gradFill flip="none" rotWithShape="1">
            <a:gsLst>
              <a:gs pos="0">
                <a:srgbClr val="0B99F9">
                  <a:shade val="30000"/>
                  <a:satMod val="115000"/>
                </a:srgbClr>
              </a:gs>
              <a:gs pos="50000">
                <a:srgbClr val="0B99F9">
                  <a:shade val="67500"/>
                  <a:satMod val="115000"/>
                </a:srgbClr>
              </a:gs>
              <a:gs pos="100000">
                <a:srgbClr val="0B99F9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b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flatTx/>
          </a:bodyPr>
          <a:lstStyle/>
          <a:p>
            <a:pPr algn="ctr" eaLnBrk="1" hangingPunct="1">
              <a:defRPr/>
            </a:pPr>
            <a:r>
              <a:rPr lang="es-CO" sz="2800" dirty="0">
                <a:latin typeface="Arial" charset="0"/>
                <a:cs typeface="Arial" charset="0"/>
              </a:rPr>
              <a:t>10</a:t>
            </a:r>
            <a:endParaRPr lang="es-ES" sz="2800" dirty="0">
              <a:latin typeface="Arial" charset="0"/>
              <a:cs typeface="Arial" charset="0"/>
            </a:endParaRPr>
          </a:p>
        </p:txBody>
      </p:sp>
      <p:sp>
        <p:nvSpPr>
          <p:cNvPr id="28" name="Rectangle 28"/>
          <p:cNvSpPr>
            <a:spLocks noChangeArrowheads="1"/>
          </p:cNvSpPr>
          <p:nvPr/>
        </p:nvSpPr>
        <p:spPr bwMode="auto">
          <a:xfrm>
            <a:off x="6222328" y="3578613"/>
            <a:ext cx="1944216" cy="1279486"/>
          </a:xfrm>
          <a:prstGeom prst="rect">
            <a:avLst/>
          </a:prstGeom>
          <a:gradFill flip="none" rotWithShape="1">
            <a:gsLst>
              <a:gs pos="0">
                <a:srgbClr val="0B99F9">
                  <a:shade val="30000"/>
                  <a:satMod val="115000"/>
                </a:srgbClr>
              </a:gs>
              <a:gs pos="50000">
                <a:srgbClr val="0B99F9">
                  <a:shade val="67500"/>
                  <a:satMod val="115000"/>
                </a:srgbClr>
              </a:gs>
              <a:gs pos="100000">
                <a:srgbClr val="0B99F9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b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flatTx/>
          </a:bodyPr>
          <a:lstStyle/>
          <a:p>
            <a:pPr algn="ctr" eaLnBrk="1" hangingPunct="1">
              <a:defRPr/>
            </a:pPr>
            <a:r>
              <a:rPr lang="es-CO" sz="2800" dirty="0">
                <a:latin typeface="Arial" charset="0"/>
                <a:cs typeface="Arial" charset="0"/>
              </a:rPr>
              <a:t>11</a:t>
            </a:r>
            <a:endParaRPr lang="es-ES" sz="2800" dirty="0">
              <a:latin typeface="Arial" charset="0"/>
              <a:cs typeface="Arial" charset="0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8208307" y="3569757"/>
            <a:ext cx="2149553" cy="1266186"/>
          </a:xfrm>
          <a:prstGeom prst="rect">
            <a:avLst/>
          </a:prstGeom>
          <a:gradFill flip="none" rotWithShape="1">
            <a:gsLst>
              <a:gs pos="0">
                <a:srgbClr val="0B99F9">
                  <a:shade val="30000"/>
                  <a:satMod val="115000"/>
                </a:srgbClr>
              </a:gs>
              <a:gs pos="50000">
                <a:srgbClr val="0B99F9">
                  <a:shade val="67500"/>
                  <a:satMod val="115000"/>
                </a:srgbClr>
              </a:gs>
              <a:gs pos="100000">
                <a:srgbClr val="0B99F9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b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flatTx/>
          </a:bodyPr>
          <a:lstStyle/>
          <a:p>
            <a:pPr algn="ctr" eaLnBrk="1" hangingPunct="1">
              <a:defRPr/>
            </a:pPr>
            <a:r>
              <a:rPr lang="es-CO" sz="2800" dirty="0">
                <a:latin typeface="Arial" charset="0"/>
                <a:cs typeface="Arial" charset="0"/>
              </a:rPr>
              <a:t>12</a:t>
            </a:r>
            <a:endParaRPr lang="es-ES" sz="2800" dirty="0">
              <a:latin typeface="Arial" charset="0"/>
              <a:cs typeface="Arial" charset="0"/>
            </a:endParaRPr>
          </a:p>
        </p:txBody>
      </p:sp>
      <p:sp>
        <p:nvSpPr>
          <p:cNvPr id="30" name="Rectangle 28"/>
          <p:cNvSpPr>
            <a:spLocks noChangeArrowheads="1"/>
          </p:cNvSpPr>
          <p:nvPr/>
        </p:nvSpPr>
        <p:spPr bwMode="auto">
          <a:xfrm>
            <a:off x="2160149" y="4917512"/>
            <a:ext cx="2022459" cy="1319800"/>
          </a:xfrm>
          <a:prstGeom prst="rect">
            <a:avLst/>
          </a:prstGeom>
          <a:gradFill flip="none" rotWithShape="1">
            <a:gsLst>
              <a:gs pos="0">
                <a:srgbClr val="0B99F9">
                  <a:shade val="30000"/>
                  <a:satMod val="115000"/>
                </a:srgbClr>
              </a:gs>
              <a:gs pos="50000">
                <a:srgbClr val="0B99F9">
                  <a:shade val="67500"/>
                  <a:satMod val="115000"/>
                </a:srgbClr>
              </a:gs>
              <a:gs pos="100000">
                <a:srgbClr val="0B99F9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b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flatTx/>
          </a:bodyPr>
          <a:lstStyle/>
          <a:p>
            <a:pPr algn="ctr" eaLnBrk="1" hangingPunct="1">
              <a:defRPr/>
            </a:pPr>
            <a:r>
              <a:rPr lang="es-CO" sz="2800" dirty="0">
                <a:latin typeface="Arial" charset="0"/>
                <a:cs typeface="Arial" charset="0"/>
              </a:rPr>
              <a:t>13</a:t>
            </a:r>
            <a:endParaRPr lang="es-ES" sz="2800" dirty="0">
              <a:latin typeface="Arial" charset="0"/>
              <a:cs typeface="Arial" charset="0"/>
            </a:endParaRPr>
          </a:p>
        </p:txBody>
      </p:sp>
      <p:sp>
        <p:nvSpPr>
          <p:cNvPr id="31" name="Rectangle 28"/>
          <p:cNvSpPr>
            <a:spLocks noChangeArrowheads="1"/>
          </p:cNvSpPr>
          <p:nvPr/>
        </p:nvSpPr>
        <p:spPr bwMode="auto">
          <a:xfrm>
            <a:off x="4179087" y="4924886"/>
            <a:ext cx="2036365" cy="1324254"/>
          </a:xfrm>
          <a:prstGeom prst="rect">
            <a:avLst/>
          </a:prstGeom>
          <a:gradFill flip="none" rotWithShape="1">
            <a:gsLst>
              <a:gs pos="0">
                <a:srgbClr val="0B99F9">
                  <a:shade val="30000"/>
                  <a:satMod val="115000"/>
                </a:srgbClr>
              </a:gs>
              <a:gs pos="50000">
                <a:srgbClr val="0B99F9">
                  <a:shade val="67500"/>
                  <a:satMod val="115000"/>
                </a:srgbClr>
              </a:gs>
              <a:gs pos="100000">
                <a:srgbClr val="0B99F9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b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flatTx/>
          </a:bodyPr>
          <a:lstStyle/>
          <a:p>
            <a:pPr algn="ctr" eaLnBrk="1" hangingPunct="1">
              <a:defRPr/>
            </a:pPr>
            <a:r>
              <a:rPr lang="es-CO" sz="2800" dirty="0">
                <a:latin typeface="Arial" charset="0"/>
                <a:cs typeface="Arial" charset="0"/>
              </a:rPr>
              <a:t>14</a:t>
            </a:r>
            <a:endParaRPr lang="es-ES" sz="2800" dirty="0">
              <a:latin typeface="Arial" charset="0"/>
              <a:cs typeface="Arial" charset="0"/>
            </a:endParaRPr>
          </a:p>
        </p:txBody>
      </p:sp>
      <p:sp>
        <p:nvSpPr>
          <p:cNvPr id="32" name="Rectangle 28"/>
          <p:cNvSpPr>
            <a:spLocks noChangeArrowheads="1"/>
          </p:cNvSpPr>
          <p:nvPr/>
        </p:nvSpPr>
        <p:spPr bwMode="auto">
          <a:xfrm>
            <a:off x="6244068" y="4924886"/>
            <a:ext cx="1997872" cy="1295263"/>
          </a:xfrm>
          <a:prstGeom prst="rect">
            <a:avLst/>
          </a:prstGeom>
          <a:gradFill flip="none" rotWithShape="1">
            <a:gsLst>
              <a:gs pos="0">
                <a:srgbClr val="0B99F9">
                  <a:shade val="30000"/>
                  <a:satMod val="115000"/>
                </a:srgbClr>
              </a:gs>
              <a:gs pos="50000">
                <a:srgbClr val="0B99F9">
                  <a:shade val="67500"/>
                  <a:satMod val="115000"/>
                </a:srgbClr>
              </a:gs>
              <a:gs pos="100000">
                <a:srgbClr val="0B99F9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b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flatTx/>
          </a:bodyPr>
          <a:lstStyle/>
          <a:p>
            <a:pPr algn="ctr" eaLnBrk="1" hangingPunct="1">
              <a:defRPr/>
            </a:pPr>
            <a:r>
              <a:rPr lang="es-CO" sz="2800" dirty="0">
                <a:latin typeface="Arial" charset="0"/>
                <a:cs typeface="Arial" charset="0"/>
              </a:rPr>
              <a:t>15</a:t>
            </a:r>
            <a:endParaRPr lang="es-ES" sz="2800" dirty="0">
              <a:latin typeface="Arial" charset="0"/>
              <a:cs typeface="Arial" charset="0"/>
            </a:endParaRPr>
          </a:p>
        </p:txBody>
      </p:sp>
      <p:sp>
        <p:nvSpPr>
          <p:cNvPr id="33" name="Rectangle 28"/>
          <p:cNvSpPr>
            <a:spLocks noChangeArrowheads="1"/>
          </p:cNvSpPr>
          <p:nvPr/>
        </p:nvSpPr>
        <p:spPr bwMode="auto">
          <a:xfrm>
            <a:off x="8265648" y="4889764"/>
            <a:ext cx="2125586" cy="1319801"/>
          </a:xfrm>
          <a:prstGeom prst="rect">
            <a:avLst/>
          </a:prstGeom>
          <a:gradFill flip="none" rotWithShape="1">
            <a:gsLst>
              <a:gs pos="0">
                <a:srgbClr val="0B99F9">
                  <a:shade val="30000"/>
                  <a:satMod val="115000"/>
                </a:srgbClr>
              </a:gs>
              <a:gs pos="50000">
                <a:srgbClr val="0B99F9">
                  <a:shade val="67500"/>
                  <a:satMod val="115000"/>
                </a:srgbClr>
              </a:gs>
              <a:gs pos="100000">
                <a:srgbClr val="0B99F9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b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flatTx/>
          </a:bodyPr>
          <a:lstStyle/>
          <a:p>
            <a:pPr algn="ctr" eaLnBrk="1" hangingPunct="1">
              <a:defRPr/>
            </a:pPr>
            <a:r>
              <a:rPr lang="es-CO" sz="2800" dirty="0">
                <a:latin typeface="Arial" charset="0"/>
                <a:cs typeface="Arial" charset="0"/>
              </a:rPr>
              <a:t>16</a:t>
            </a:r>
            <a:endParaRPr lang="es-ES" sz="2800" dirty="0">
              <a:latin typeface="Arial" charset="0"/>
              <a:cs typeface="Arial" charset="0"/>
            </a:endParaRPr>
          </a:p>
        </p:txBody>
      </p:sp>
      <p:sp>
        <p:nvSpPr>
          <p:cNvPr id="34" name="3 Marcador de número de diapositiva"/>
          <p:cNvSpPr txBox="1">
            <a:spLocks/>
          </p:cNvSpPr>
          <p:nvPr/>
        </p:nvSpPr>
        <p:spPr bwMode="auto">
          <a:xfrm>
            <a:off x="11064552" y="5949280"/>
            <a:ext cx="432048" cy="288032"/>
          </a:xfrm>
          <a:prstGeom prst="rect">
            <a:avLst/>
          </a:prstGeom>
          <a:solidFill>
            <a:srgbClr val="CC66FF"/>
          </a:solidFill>
          <a:extLst/>
        </p:spPr>
        <p:txBody>
          <a:bodyPr/>
          <a:lstStyle>
            <a:defPPr>
              <a:defRPr lang="es-MX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fld id="{5331A193-7EF7-4734-A198-E0903407063B}" type="slidenum">
              <a:rPr lang="es-MX" altLang="es-ES" sz="1050" b="1" smtClean="0">
                <a:solidFill>
                  <a:srgbClr val="000000"/>
                </a:solidFill>
                <a:latin typeface="Century Gothic" panose="020B0502020202020204" pitchFamily="34" charset="0"/>
              </a:rPr>
              <a:pPr algn="ctr"/>
              <a:t>29</a:t>
            </a:fld>
            <a:endParaRPr lang="es-MX" altLang="es-ES" sz="105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 nodeType="clickPar">
                      <p:stCondLst>
                        <p:cond delay="0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 nodeType="clickPar">
                      <p:stCondLst>
                        <p:cond delay="0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 nodeType="clickPar">
                      <p:stCondLst>
                        <p:cond delay="0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 nodeType="clickPar">
                      <p:stCondLst>
                        <p:cond delay="0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 nodeType="clickPar">
                      <p:stCondLst>
                        <p:cond delay="0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 nodeType="clickPar">
                      <p:stCondLst>
                        <p:cond delay="0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 nodeType="clickPar">
                      <p:stCondLst>
                        <p:cond delay="0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 nodeType="clickPar">
                      <p:stCondLst>
                        <p:cond delay="0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 bwMode="auto">
          <a:xfrm>
            <a:off x="3863752" y="736442"/>
            <a:ext cx="5099050" cy="42068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>
              <a:defRPr/>
            </a:pPr>
            <a:r>
              <a:rPr lang="es-ES" altLang="es-ES" sz="2400" b="1" kern="0" dirty="0">
                <a:solidFill>
                  <a:srgbClr val="000000"/>
                </a:solidFill>
                <a:latin typeface="Century Gothic"/>
              </a:rPr>
              <a:t>Sistema Institucional de Archivos</a:t>
            </a:r>
            <a:endParaRPr lang="es-ES" altLang="es-ES" sz="2400" kern="0" dirty="0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40972" y="1595299"/>
            <a:ext cx="4824536" cy="2554545"/>
          </a:xfrm>
          <a:prstGeom prst="rect">
            <a:avLst/>
          </a:prstGeom>
          <a:gradFill rotWithShape="1">
            <a:gsLst>
              <a:gs pos="0">
                <a:srgbClr val="BBE0E3">
                  <a:tint val="50000"/>
                  <a:satMod val="300000"/>
                </a:srgbClr>
              </a:gs>
              <a:gs pos="35000">
                <a:srgbClr val="BBE0E3">
                  <a:tint val="37000"/>
                  <a:satMod val="300000"/>
                </a:srgbClr>
              </a:gs>
              <a:gs pos="100000">
                <a:srgbClr val="BBE0E3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s-ES" altLang="es-ES" sz="2000" b="1" kern="0" dirty="0">
                <a:latin typeface="Century Gothic"/>
                <a:ea typeface="Times New Roman" panose="02020603050405020304" pitchFamily="18" charset="0"/>
              </a:rPr>
              <a:t>E</a:t>
            </a:r>
            <a:r>
              <a:rPr lang="es-ES" altLang="es-ES" sz="2000" kern="0" dirty="0">
                <a:latin typeface="Century Gothic"/>
                <a:ea typeface="Times New Roman" panose="02020603050405020304" pitchFamily="18" charset="0"/>
              </a:rPr>
              <a:t>structuras, </a:t>
            </a: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s-ES" altLang="es-ES" sz="2000" b="1" kern="0" dirty="0">
                <a:latin typeface="Century Gothic"/>
                <a:ea typeface="Times New Roman" panose="02020603050405020304" pitchFamily="18" charset="0"/>
              </a:rPr>
              <a:t>F</a:t>
            </a:r>
            <a:r>
              <a:rPr lang="es-ES" altLang="es-ES" sz="2000" kern="0" dirty="0">
                <a:latin typeface="Century Gothic"/>
                <a:ea typeface="Times New Roman" panose="02020603050405020304" pitchFamily="18" charset="0"/>
              </a:rPr>
              <a:t>unciones, </a:t>
            </a: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s-ES" altLang="es-ES" sz="2000" b="1" kern="0" dirty="0">
                <a:latin typeface="Century Gothic"/>
                <a:ea typeface="Times New Roman" panose="02020603050405020304" pitchFamily="18" charset="0"/>
              </a:rPr>
              <a:t>R</a:t>
            </a:r>
            <a:r>
              <a:rPr lang="es-ES" altLang="es-ES" sz="2000" kern="0" dirty="0">
                <a:latin typeface="Century Gothic"/>
                <a:ea typeface="Times New Roman" panose="02020603050405020304" pitchFamily="18" charset="0"/>
              </a:rPr>
              <a:t>egistros, </a:t>
            </a: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s-ES" altLang="es-ES" sz="2000" b="1" kern="0" dirty="0">
                <a:latin typeface="Century Gothic"/>
                <a:ea typeface="Times New Roman" panose="02020603050405020304" pitchFamily="18" charset="0"/>
              </a:rPr>
              <a:t>P</a:t>
            </a:r>
            <a:r>
              <a:rPr lang="es-ES" altLang="es-ES" sz="2000" kern="0" dirty="0">
                <a:latin typeface="Century Gothic"/>
                <a:ea typeface="Times New Roman" panose="02020603050405020304" pitchFamily="18" charset="0"/>
              </a:rPr>
              <a:t>rocesos, </a:t>
            </a: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s-ES" altLang="es-ES" sz="2000" b="1" kern="0" dirty="0">
                <a:latin typeface="Century Gothic"/>
                <a:ea typeface="Times New Roman" panose="02020603050405020304" pitchFamily="18" charset="0"/>
              </a:rPr>
              <a:t>P</a:t>
            </a:r>
            <a:r>
              <a:rPr lang="es-ES" altLang="es-ES" sz="2000" kern="0" dirty="0">
                <a:latin typeface="Century Gothic"/>
                <a:ea typeface="Times New Roman" panose="02020603050405020304" pitchFamily="18" charset="0"/>
              </a:rPr>
              <a:t>rocedimientos y </a:t>
            </a: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s-ES" altLang="es-ES" sz="2000" b="1" kern="0" dirty="0">
                <a:latin typeface="Century Gothic"/>
                <a:ea typeface="Times New Roman" panose="02020603050405020304" pitchFamily="18" charset="0"/>
              </a:rPr>
              <a:t>C</a:t>
            </a:r>
            <a:r>
              <a:rPr lang="es-ES" altLang="es-ES" sz="2000" kern="0" dirty="0">
                <a:latin typeface="Century Gothic"/>
                <a:ea typeface="Times New Roman" panose="02020603050405020304" pitchFamily="18" charset="0"/>
              </a:rPr>
              <a:t>riterios</a:t>
            </a:r>
            <a:endParaRPr lang="es-ES" altLang="es-ES" sz="2000" b="1" kern="0" dirty="0">
              <a:latin typeface="Century Gothic"/>
            </a:endParaRPr>
          </a:p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altLang="es-ES" sz="2000" kern="0" dirty="0">
                <a:solidFill>
                  <a:srgbClr val="000000"/>
                </a:solidFill>
                <a:latin typeface="Century Gothic"/>
                <a:ea typeface="Times New Roman" panose="02020603050405020304" pitchFamily="18" charset="0"/>
                <a:cs typeface="+mn-cs"/>
              </a:rPr>
              <a:t>Que desarrolla todo Sujeto obligado a  través </a:t>
            </a:r>
            <a:r>
              <a:rPr lang="es-ES" altLang="es-ES" sz="2000" b="1" kern="0" dirty="0">
                <a:solidFill>
                  <a:srgbClr val="000000"/>
                </a:solidFill>
                <a:latin typeface="Century Gothic"/>
                <a:ea typeface="Times New Roman" panose="02020603050405020304" pitchFamily="18" charset="0"/>
                <a:cs typeface="+mn-cs"/>
              </a:rPr>
              <a:t>de la Gestión documental</a:t>
            </a:r>
            <a:endParaRPr kumimoji="0" lang="es-ES" altLang="es-E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cs typeface="+mn-cs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135560" y="4575305"/>
            <a:ext cx="8064500" cy="14491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505"/>
              </a:spcAft>
              <a:defRPr/>
            </a:pPr>
            <a:r>
              <a:rPr lang="es-ES" sz="2200" b="1" i="1" dirty="0">
                <a:solidFill>
                  <a:srgbClr val="000000"/>
                </a:solidFill>
                <a:latin typeface="Century Gothic"/>
                <a:ea typeface="Times New Roman" panose="02020603050405020304" pitchFamily="18" charset="0"/>
              </a:rPr>
              <a:t>Todos los documentos de archivo </a:t>
            </a:r>
            <a:r>
              <a:rPr lang="es-ES" sz="2200" i="1" dirty="0">
                <a:solidFill>
                  <a:srgbClr val="000000"/>
                </a:solidFill>
                <a:latin typeface="Century Gothic"/>
                <a:ea typeface="Times New Roman" panose="02020603050405020304" pitchFamily="18" charset="0"/>
              </a:rPr>
              <a:t>en posesión de los Sujetos Obligados formarán parte </a:t>
            </a:r>
            <a:r>
              <a:rPr lang="es-ES" sz="2200" b="1" i="1" dirty="0">
                <a:solidFill>
                  <a:srgbClr val="000000"/>
                </a:solidFill>
                <a:latin typeface="Century Gothic"/>
                <a:ea typeface="Times New Roman" panose="02020603050405020304" pitchFamily="18" charset="0"/>
              </a:rPr>
              <a:t>del Sistema Institucional de Archivos</a:t>
            </a:r>
            <a:r>
              <a:rPr lang="es-ES" sz="2400" b="1" i="1" dirty="0">
                <a:solidFill>
                  <a:srgbClr val="000000"/>
                </a:solidFill>
                <a:latin typeface="Century Gothic"/>
                <a:ea typeface="Times New Roman" panose="02020603050405020304" pitchFamily="18" charset="0"/>
              </a:rPr>
              <a:t>… </a:t>
            </a:r>
          </a:p>
          <a:p>
            <a:pPr algn="ctr">
              <a:spcAft>
                <a:spcPts val="505"/>
              </a:spcAft>
              <a:defRPr/>
            </a:pPr>
            <a:r>
              <a:rPr lang="es-ES" sz="1400" i="1" dirty="0">
                <a:solidFill>
                  <a:srgbClr val="000000"/>
                </a:solidFill>
                <a:latin typeface="Century Gothic"/>
                <a:ea typeface="Times New Roman" panose="02020603050405020304" pitchFamily="18" charset="0"/>
              </a:rPr>
              <a:t>Octavo de los L</a:t>
            </a:r>
            <a:r>
              <a:rPr lang="es-MX" sz="1400" i="1" dirty="0" err="1">
                <a:solidFill>
                  <a:srgbClr val="000000"/>
                </a:solidFill>
                <a:latin typeface="Century Gothic"/>
                <a:ea typeface="Times New Roman" panose="02020603050405020304" pitchFamily="18" charset="0"/>
              </a:rPr>
              <a:t>ineamientos</a:t>
            </a:r>
            <a:r>
              <a:rPr lang="es-MX" sz="1400" i="1" dirty="0">
                <a:solidFill>
                  <a:srgbClr val="000000"/>
                </a:solidFill>
                <a:latin typeface="Century Gothic"/>
                <a:ea typeface="Times New Roman" panose="02020603050405020304" pitchFamily="18" charset="0"/>
              </a:rPr>
              <a:t> para la Organización y Conservación de Archivos</a:t>
            </a:r>
            <a:r>
              <a:rPr lang="es-ES" sz="1600" i="1" dirty="0">
                <a:solidFill>
                  <a:srgbClr val="000000"/>
                </a:solidFill>
                <a:latin typeface="Century Gothic"/>
                <a:ea typeface="Times New Roman" panose="02020603050405020304" pitchFamily="18" charset="0"/>
              </a:rPr>
              <a:t>.</a:t>
            </a:r>
            <a:endParaRPr lang="es-ES" i="1" dirty="0">
              <a:solidFill>
                <a:srgbClr val="000000"/>
              </a:solidFill>
              <a:latin typeface="Century Gothic"/>
              <a:ea typeface="Times New Roman" panose="02020603050405020304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447928" y="220486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altLang="es-ES" kern="0" dirty="0">
                <a:solidFill>
                  <a:srgbClr val="000000"/>
                </a:solidFill>
                <a:latin typeface="Century Gothic"/>
                <a:ea typeface="Times New Roman" panose="02020603050405020304" pitchFamily="18" charset="0"/>
                <a:cs typeface="+mn-cs"/>
              </a:rPr>
              <a:t>.</a:t>
            </a:r>
            <a:endParaRPr lang="es-ES" altLang="es-ES" kern="0" dirty="0">
              <a:solidFill>
                <a:srgbClr val="000000"/>
              </a:solidFill>
              <a:latin typeface="Century Gothic"/>
              <a:cs typeface="+mn-cs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94423-0E3B-4E4A-9960-CB6ACE27F63A}" type="slidenum">
              <a:rPr lang="es-ES" smtClean="0"/>
              <a:pPr/>
              <a:t>3</a:t>
            </a:fld>
            <a:endParaRPr lang="es-ES"/>
          </a:p>
        </p:txBody>
      </p:sp>
      <p:sp>
        <p:nvSpPr>
          <p:cNvPr id="9" name="3 Marcador de número de diapositiva"/>
          <p:cNvSpPr txBox="1">
            <a:spLocks/>
          </p:cNvSpPr>
          <p:nvPr/>
        </p:nvSpPr>
        <p:spPr bwMode="auto">
          <a:xfrm>
            <a:off x="11064552" y="5949280"/>
            <a:ext cx="432048" cy="288032"/>
          </a:xfrm>
          <a:prstGeom prst="rect">
            <a:avLst/>
          </a:prstGeom>
          <a:solidFill>
            <a:srgbClr val="CC66FF"/>
          </a:solidFill>
          <a:extLst/>
        </p:spPr>
        <p:txBody>
          <a:bodyPr/>
          <a:lstStyle>
            <a:defPPr>
              <a:defRPr lang="es-MX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fld id="{B409478E-D6EF-45FC-BB83-E759965FEAD9}" type="slidenum">
              <a:rPr lang="es-MX" altLang="es-ES" sz="1050" b="1" dirty="0">
                <a:solidFill>
                  <a:srgbClr val="000000"/>
                </a:solidFill>
                <a:latin typeface="Century Gothic" panose="020B0502020202020204" pitchFamily="34" charset="0"/>
              </a:rPr>
              <a:t>3</a:t>
            </a:fld>
            <a:endParaRPr lang="es-MX" altLang="es-ES" sz="105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7928" y="1237904"/>
            <a:ext cx="6408835" cy="267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14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5"/>
          <p:cNvSpPr>
            <a:spLocks noChangeArrowheads="1"/>
          </p:cNvSpPr>
          <p:nvPr/>
        </p:nvSpPr>
        <p:spPr bwMode="auto">
          <a:xfrm>
            <a:off x="1524000" y="146255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384" y="33738"/>
            <a:ext cx="946812" cy="594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ángulo 22"/>
          <p:cNvSpPr/>
          <p:nvPr/>
        </p:nvSpPr>
        <p:spPr>
          <a:xfrm>
            <a:off x="3810000" y="595795"/>
            <a:ext cx="53437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latin typeface="+mj-lt"/>
                <a:cs typeface="Calibri" pitchFamily="34" charset="0"/>
              </a:rPr>
              <a:t>Documentos de Apoyo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1708731" y="1117230"/>
            <a:ext cx="858550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s-MX" sz="2400" dirty="0">
                <a:latin typeface="+mn-lt"/>
              </a:rPr>
              <a:t>Borradores, notas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MX" sz="2400" dirty="0">
                <a:latin typeface="+mn-lt"/>
              </a:rPr>
              <a:t>Publicaciones: libros y revistas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MX" sz="2400" dirty="0">
                <a:latin typeface="+mn-lt"/>
              </a:rPr>
              <a:t>Fotografía sueltas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MX" sz="2400" dirty="0">
                <a:latin typeface="+mn-lt"/>
              </a:rPr>
              <a:t>Invitaciones personales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MX" sz="2400" dirty="0">
                <a:latin typeface="+mn-lt"/>
              </a:rPr>
              <a:t>Folletos, instructivos, propaganda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MX" sz="2400" kern="0" dirty="0">
                <a:latin typeface="+mn-lt"/>
              </a:rPr>
              <a:t>Fotocopias simples/duplicados de originales no certificados, o de asuntos sin relación con el expediente</a:t>
            </a:r>
            <a:r>
              <a:rPr lang="es-MX" sz="2400" kern="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400" b="1" dirty="0">
              <a:latin typeface="Candara" panose="020E0502030303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116" y="3952979"/>
            <a:ext cx="3206964" cy="222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7823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5"/>
          <p:cNvSpPr>
            <a:spLocks noChangeArrowheads="1"/>
          </p:cNvSpPr>
          <p:nvPr/>
        </p:nvSpPr>
        <p:spPr bwMode="auto">
          <a:xfrm>
            <a:off x="1524001" y="146255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3" name="2 CuadroTexto"/>
          <p:cNvSpPr txBox="1"/>
          <p:nvPr/>
        </p:nvSpPr>
        <p:spPr>
          <a:xfrm>
            <a:off x="3085798" y="514016"/>
            <a:ext cx="7618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b="1" dirty="0">
                <a:solidFill>
                  <a:prstClr val="black"/>
                </a:solidFill>
                <a:latin typeface="+mj-lt"/>
                <a:cs typeface="+mn-cs"/>
              </a:rPr>
              <a:t>Documentos de comprobación administrativa inmediata </a:t>
            </a:r>
          </a:p>
        </p:txBody>
      </p:sp>
      <p:sp>
        <p:nvSpPr>
          <p:cNvPr id="14" name="15 Rectángulo"/>
          <p:cNvSpPr>
            <a:spLocks noChangeArrowheads="1"/>
          </p:cNvSpPr>
          <p:nvPr/>
        </p:nvSpPr>
        <p:spPr bwMode="auto">
          <a:xfrm>
            <a:off x="94656" y="1235017"/>
            <a:ext cx="11545960" cy="481670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120000"/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814388" lvl="1" indent="-257175">
              <a:buClr>
                <a:srgbClr val="702082"/>
              </a:buClr>
            </a:pPr>
            <a:r>
              <a:rPr lang="es-MX" dirty="0">
                <a:latin typeface="+mn-lt"/>
              </a:rPr>
              <a:t>Documentos creados o recibidos por una Institución o individuos en el curso de trámites administrativos o ejecutivos.</a:t>
            </a:r>
          </a:p>
          <a:p>
            <a:pPr marL="814388" lvl="1" indent="-257175">
              <a:buClr>
                <a:srgbClr val="702082"/>
              </a:buClr>
            </a:pPr>
            <a:r>
              <a:rPr lang="es-MX" dirty="0">
                <a:latin typeface="+mn-lt"/>
              </a:rPr>
              <a:t>Son producidos en forma natural en función de una actividad administrativa.</a:t>
            </a:r>
          </a:p>
          <a:p>
            <a:pPr marL="814388" lvl="1" indent="-257175">
              <a:buClr>
                <a:srgbClr val="702082"/>
              </a:buClr>
            </a:pPr>
            <a:r>
              <a:rPr lang="es-MX" dirty="0">
                <a:latin typeface="+mn-lt"/>
              </a:rPr>
              <a:t>Son comprobantes de la realización de un acto administrativo inmediato: vales de fotocopias, minutarios, registros de visitantes, listados de envíos diversos, facturas de correspondencia de entrada y salida, tarjetas de asistencia, etc.</a:t>
            </a:r>
          </a:p>
          <a:p>
            <a:pPr marL="814388" lvl="1" indent="-257175">
              <a:buClr>
                <a:srgbClr val="702082"/>
              </a:buClr>
            </a:pPr>
            <a:r>
              <a:rPr lang="es-MX" dirty="0">
                <a:latin typeface="+mn-lt"/>
              </a:rPr>
              <a:t>No son documentos estructurados con relación a un asunto.</a:t>
            </a:r>
          </a:p>
          <a:p>
            <a:pPr marL="814388" lvl="1" indent="-257175">
              <a:buClr>
                <a:srgbClr val="702082"/>
              </a:buClr>
            </a:pPr>
            <a:r>
              <a:rPr lang="es-MX" u="sng" dirty="0">
                <a:latin typeface="+mn-lt"/>
              </a:rPr>
              <a:t>Su vigencia administrativa es inmediata o no más de un año</a:t>
            </a:r>
            <a:r>
              <a:rPr lang="es-MX" dirty="0">
                <a:latin typeface="+mn-lt"/>
              </a:rPr>
              <a:t>.</a:t>
            </a:r>
          </a:p>
          <a:p>
            <a:pPr marL="814388" lvl="1" indent="-257175">
              <a:buClr>
                <a:srgbClr val="702082"/>
              </a:buClr>
            </a:pPr>
            <a:r>
              <a:rPr lang="es-MX" dirty="0">
                <a:latin typeface="+mn-lt"/>
              </a:rPr>
              <a:t>Su baja debe darse de manera inmediata al terminó de su utilidad.</a:t>
            </a:r>
          </a:p>
          <a:p>
            <a:pPr marL="814388" lvl="1" indent="-257175">
              <a:buClr>
                <a:srgbClr val="702082"/>
              </a:buClr>
            </a:pPr>
            <a:r>
              <a:rPr lang="es-MX" dirty="0">
                <a:latin typeface="+mn-lt"/>
              </a:rPr>
              <a:t>Una vez concluida su vigencia se eliminan bajo supervisión y levantamiento de un acta administrativa firmada. </a:t>
            </a:r>
          </a:p>
          <a:p>
            <a:pPr marL="814388" lvl="1" indent="-257175">
              <a:buClr>
                <a:srgbClr val="702082"/>
              </a:buClr>
            </a:pPr>
            <a:r>
              <a:rPr lang="es-MX" u="sng" dirty="0">
                <a:latin typeface="+mn-lt"/>
              </a:rPr>
              <a:t>No se transfieren al Archivo de Concentración</a:t>
            </a:r>
            <a:r>
              <a:rPr lang="es-MX" dirty="0">
                <a:latin typeface="+mn-lt"/>
              </a:rPr>
              <a:t>.</a:t>
            </a:r>
          </a:p>
          <a:p>
            <a:pPr marL="814388" lvl="1" indent="-257175">
              <a:buClr>
                <a:srgbClr val="702082"/>
              </a:buClr>
            </a:pPr>
            <a:endParaRPr lang="es-MX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814388" lvl="1" indent="-257175" algn="just">
              <a:spcBef>
                <a:spcPct val="0"/>
              </a:spcBef>
              <a:buClrTx/>
              <a:defRPr/>
            </a:pPr>
            <a:endParaRPr lang="es-ES" altLang="es-ES"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25284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 Marcador de número de diapositiva"/>
          <p:cNvSpPr txBox="1">
            <a:spLocks/>
          </p:cNvSpPr>
          <p:nvPr/>
        </p:nvSpPr>
        <p:spPr bwMode="auto">
          <a:xfrm>
            <a:off x="11064552" y="5949280"/>
            <a:ext cx="432048" cy="288032"/>
          </a:xfrm>
          <a:prstGeom prst="rect">
            <a:avLst/>
          </a:prstGeom>
          <a:solidFill>
            <a:srgbClr val="CC66FF"/>
          </a:solidFill>
          <a:extLst/>
        </p:spPr>
        <p:txBody>
          <a:bodyPr/>
          <a:lstStyle>
            <a:defPPr>
              <a:defRPr lang="es-MX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fld id="{DA496182-1F29-45E0-8130-2FE4A052821A}" type="slidenum">
              <a:rPr lang="es-MX" altLang="es-ES" sz="1050" b="1" dirty="0">
                <a:solidFill>
                  <a:srgbClr val="000000"/>
                </a:solidFill>
                <a:latin typeface="Century Gothic" panose="020B0502020202020204" pitchFamily="34" charset="0"/>
              </a:rPr>
              <a:t>4</a:t>
            </a:fld>
            <a:endParaRPr lang="es-MX" altLang="es-ES" sz="105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6717" y="1476590"/>
            <a:ext cx="9527835" cy="4811497"/>
          </a:xfrm>
          <a:prstGeom prst="rect">
            <a:avLst/>
          </a:prstGeom>
        </p:spPr>
      </p:pic>
      <p:sp>
        <p:nvSpPr>
          <p:cNvPr id="7" name="CuadroTexto 3"/>
          <p:cNvSpPr txBox="1">
            <a:spLocks noChangeArrowheads="1"/>
          </p:cNvSpPr>
          <p:nvPr/>
        </p:nvSpPr>
        <p:spPr bwMode="auto">
          <a:xfrm>
            <a:off x="9120336" y="527053"/>
            <a:ext cx="30716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120000"/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s-MX" altLang="es-MX" sz="1600" b="1" kern="0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  <a:ea typeface="+mj-ea"/>
                <a:cs typeface="+mj-cs"/>
              </a:rPr>
              <a:t>De la gestión documental 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s-MX" altLang="es-MX" sz="1200" b="1" kern="0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  <a:ea typeface="+mj-ea"/>
                <a:cs typeface="+mj-cs"/>
              </a:rPr>
              <a:t> (Décimo segundo)</a:t>
            </a:r>
          </a:p>
        </p:txBody>
      </p:sp>
      <p:sp>
        <p:nvSpPr>
          <p:cNvPr id="8" name="Rectángulo 7"/>
          <p:cNvSpPr/>
          <p:nvPr/>
        </p:nvSpPr>
        <p:spPr>
          <a:xfrm>
            <a:off x="407368" y="566772"/>
            <a:ext cx="105131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altLang="es-ES" sz="2000" b="1" dirty="0">
                <a:solidFill>
                  <a:srgbClr val="7030A0"/>
                </a:solidFill>
                <a:latin typeface="+mn-lt"/>
              </a:rPr>
              <a:t>Procesos de Gestión Documental</a:t>
            </a:r>
            <a:endParaRPr kumimoji="0" lang="es-ES" altLang="es-ES" sz="2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19336" y="6068387"/>
            <a:ext cx="10564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b="1" u="sng" dirty="0">
                <a:latin typeface="Calibri" panose="020F0502020204030204" pitchFamily="34" charset="0"/>
              </a:rPr>
              <a:t>Artículo 12</a:t>
            </a:r>
            <a:endParaRPr lang="es-MX" sz="1600" b="1" u="sng" dirty="0">
              <a:latin typeface="Calibri" panose="020F050202020403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336" y="5534652"/>
            <a:ext cx="1100315" cy="533735"/>
          </a:xfrm>
          <a:prstGeom prst="rect">
            <a:avLst/>
          </a:prstGeom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335360" y="1124744"/>
            <a:ext cx="2160240" cy="1584176"/>
          </a:xfrm>
          <a:prstGeom prst="rect">
            <a:avLst/>
          </a:prstGeom>
          <a:ln>
            <a:solidFill>
              <a:schemeClr val="bg1"/>
            </a:solidFill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altLang="es-MX" sz="1800" b="1" kern="0" noProof="0" dirty="0">
                <a:solidFill>
                  <a:schemeClr val="accent6"/>
                </a:solidFill>
                <a:latin typeface="Candara" panose="020E0502030303020204" pitchFamily="34" charset="0"/>
              </a:rPr>
              <a:t>Tratamiento integral de </a:t>
            </a:r>
            <a:r>
              <a:rPr lang="es-MX" altLang="es-MX" sz="1800" b="1" kern="0" dirty="0">
                <a:solidFill>
                  <a:schemeClr val="accent6"/>
                </a:solidFill>
                <a:latin typeface="Candara" panose="020E0502030303020204" pitchFamily="34" charset="0"/>
              </a:rPr>
              <a:t>la documentación a lo largo del </a:t>
            </a:r>
            <a:r>
              <a:rPr lang="es-MX" altLang="es-MX" sz="1800" b="1" kern="0" noProof="0" dirty="0">
                <a:solidFill>
                  <a:schemeClr val="accent6"/>
                </a:solidFill>
                <a:latin typeface="Candara" panose="020E0502030303020204" pitchFamily="34" charset="0"/>
              </a:rPr>
              <a:t>Ciclo de vida del documento</a:t>
            </a:r>
            <a:endParaRPr kumimoji="0" lang="en-US" altLang="es-MX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103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Marcador de conteni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5367595"/>
              </p:ext>
            </p:extLst>
          </p:nvPr>
        </p:nvGraphicFramePr>
        <p:xfrm>
          <a:off x="1271464" y="590152"/>
          <a:ext cx="10134744" cy="4711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287688" y="590152"/>
            <a:ext cx="6984776" cy="360040"/>
          </a:xfrm>
          <a:prstGeom prst="rect">
            <a:avLst/>
          </a:prstGeom>
          <a:ln>
            <a:solidFill>
              <a:schemeClr val="bg1"/>
            </a:solidFill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altLang="es-MX" sz="2400" b="1" kern="0" dirty="0">
                <a:solidFill>
                  <a:prstClr val="black"/>
                </a:solidFill>
                <a:latin typeface="Candara" panose="020E0502030303020204" pitchFamily="34" charset="0"/>
              </a:rPr>
              <a:t>Actividades de los procesos de G</a:t>
            </a:r>
            <a:r>
              <a:rPr kumimoji="0" lang="es-MX" altLang="es-MX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j-ea"/>
                <a:cs typeface="+mj-cs"/>
              </a:rPr>
              <a:t>estión</a:t>
            </a:r>
            <a:r>
              <a:rPr kumimoji="0" lang="es-MX" altLang="es-MX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j-ea"/>
                <a:cs typeface="+mj-cs"/>
              </a:rPr>
              <a:t> </a:t>
            </a:r>
            <a:r>
              <a:rPr lang="es-MX" altLang="es-MX" sz="2400" b="1" kern="0" dirty="0">
                <a:solidFill>
                  <a:prstClr val="black"/>
                </a:solidFill>
                <a:latin typeface="Candara" panose="020E0502030303020204" pitchFamily="34" charset="0"/>
              </a:rPr>
              <a:t>D</a:t>
            </a:r>
            <a:r>
              <a:rPr kumimoji="0" lang="es-MX" altLang="es-MX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j-ea"/>
                <a:cs typeface="+mj-cs"/>
              </a:rPr>
              <a:t>ocumental</a:t>
            </a:r>
            <a:endParaRPr kumimoji="0" lang="en-US" altLang="es-MX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+mj-ea"/>
              <a:cs typeface="+mj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711624" y="4809926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latin typeface="+mn-lt"/>
              </a:rPr>
              <a:t>Conjunto de métodos y prácticas destinados a planear, dirigir y controlar la producción, circulación, organización, conservación, uso, selección y destino final de los documentos de archivo</a:t>
            </a:r>
            <a:r>
              <a:rPr lang="es-MX" sz="1600" dirty="0">
                <a:latin typeface="+mn-lt"/>
              </a:rPr>
              <a:t>.</a:t>
            </a: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335360" y="5018881"/>
            <a:ext cx="1928812" cy="71437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flatTx/>
          </a:bodyPr>
          <a:lstStyle/>
          <a:p>
            <a:pPr algn="ctr" eaLnBrk="1" hangingPunct="1">
              <a:defRPr/>
            </a:pPr>
            <a:r>
              <a:rPr lang="es-ES_tradnl" b="1" dirty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ADMINISTRACIÓN DE DOCUMENTOS</a:t>
            </a:r>
            <a:endParaRPr lang="es-ES_tradnl" b="1" dirty="0">
              <a:solidFill>
                <a:schemeClr val="bg1">
                  <a:lumMod val="50000"/>
                </a:schemeClr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905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58181" y="690718"/>
            <a:ext cx="7848872" cy="864096"/>
          </a:xfrm>
        </p:spPr>
        <p:txBody>
          <a:bodyPr/>
          <a:lstStyle/>
          <a:p>
            <a:r>
              <a:rPr lang="es-MX" sz="2400" b="1" dirty="0">
                <a:solidFill>
                  <a:schemeClr val="tx1"/>
                </a:solidFill>
              </a:rPr>
              <a:t>Gestión documental: PRODUCCIÓN</a:t>
            </a:r>
          </a:p>
        </p:txBody>
      </p:sp>
      <p:graphicFrame>
        <p:nvGraphicFramePr>
          <p:cNvPr id="4" name="Diagrama 3"/>
          <p:cNvGraphicFramePr/>
          <p:nvPr>
            <p:extLst/>
          </p:nvPr>
        </p:nvGraphicFramePr>
        <p:xfrm>
          <a:off x="1813387" y="1169616"/>
          <a:ext cx="8738460" cy="2739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5560" y="3936117"/>
            <a:ext cx="1737511" cy="177409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71865" y="3955831"/>
            <a:ext cx="2621507" cy="168264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30472" y="3772388"/>
            <a:ext cx="2402032" cy="1853345"/>
          </a:xfrm>
          <a:prstGeom prst="rect">
            <a:avLst/>
          </a:prstGeom>
        </p:spPr>
      </p:pic>
      <p:sp>
        <p:nvSpPr>
          <p:cNvPr id="7" name="3 Marcador de número de diapositiva"/>
          <p:cNvSpPr txBox="1">
            <a:spLocks/>
          </p:cNvSpPr>
          <p:nvPr/>
        </p:nvSpPr>
        <p:spPr bwMode="auto">
          <a:xfrm>
            <a:off x="11064552" y="5949280"/>
            <a:ext cx="432048" cy="288032"/>
          </a:xfrm>
          <a:prstGeom prst="rect">
            <a:avLst/>
          </a:prstGeom>
          <a:solidFill>
            <a:srgbClr val="CC66FF"/>
          </a:solidFill>
          <a:extLst/>
        </p:spPr>
        <p:txBody>
          <a:bodyPr/>
          <a:lstStyle>
            <a:defPPr>
              <a:defRPr lang="es-MX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31A193-7EF7-4734-A198-E0903407063B}" type="slidenum">
              <a:rPr kumimoji="0" lang="es-MX" altLang="es-ES" sz="105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MX" altLang="es-ES" sz="10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201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410420" y="781263"/>
            <a:ext cx="7848872" cy="503593"/>
          </a:xfrm>
        </p:spPr>
        <p:txBody>
          <a:bodyPr/>
          <a:lstStyle/>
          <a:p>
            <a:r>
              <a:rPr lang="es-MX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Actividades del proceso de </a:t>
            </a:r>
            <a:r>
              <a:rPr lang="es-MX" sz="24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ORGANIZACIÓN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357222545"/>
              </p:ext>
            </p:extLst>
          </p:nvPr>
        </p:nvGraphicFramePr>
        <p:xfrm>
          <a:off x="1271462" y="1026942"/>
          <a:ext cx="10207775" cy="3050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ángulo 4"/>
          <p:cNvSpPr/>
          <p:nvPr/>
        </p:nvSpPr>
        <p:spPr>
          <a:xfrm>
            <a:off x="983432" y="3933056"/>
            <a:ext cx="100451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 eaLnBrk="1" fontAlgn="auto" hangingPunct="1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es-MX" altLang="es-ES" sz="2000" dirty="0">
                <a:solidFill>
                  <a:prstClr val="black"/>
                </a:solidFill>
                <a:latin typeface="Calibri"/>
                <a:cs typeface="Arial" charset="0"/>
              </a:rPr>
              <a:t>Un </a:t>
            </a:r>
            <a:r>
              <a:rPr lang="es-MX" altLang="es-ES" sz="2000" b="1" dirty="0">
                <a:solidFill>
                  <a:prstClr val="black"/>
                </a:solidFill>
                <a:latin typeface="Calibri"/>
                <a:cs typeface="Arial" charset="0"/>
              </a:rPr>
              <a:t>sistema de clasificación y codificación </a:t>
            </a:r>
            <a:r>
              <a:rPr lang="es-MX" altLang="es-ES" sz="2000" dirty="0">
                <a:solidFill>
                  <a:prstClr val="black"/>
                </a:solidFill>
                <a:latin typeface="Calibri"/>
                <a:cs typeface="Arial" charset="0"/>
              </a:rPr>
              <a:t>de documentos y expedientes: </a:t>
            </a:r>
            <a:r>
              <a:rPr lang="es-MX" altLang="es-ES" sz="2000" b="1" dirty="0">
                <a:solidFill>
                  <a:srgbClr val="702082"/>
                </a:solidFill>
                <a:latin typeface="Calibri"/>
                <a:cs typeface="Arial" charset="0"/>
              </a:rPr>
              <a:t>Cuadro General de Clasificación Archivística.</a:t>
            </a:r>
          </a:p>
          <a:p>
            <a:pPr marL="457200" lvl="0" indent="-457200" algn="just" eaLnBrk="1" fontAlgn="auto" hangingPunct="1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es-MX" altLang="es-ES" sz="2000" dirty="0">
                <a:solidFill>
                  <a:prstClr val="black"/>
                </a:solidFill>
                <a:latin typeface="Calibri"/>
                <a:cs typeface="Arial" charset="0"/>
              </a:rPr>
              <a:t>Un </a:t>
            </a:r>
            <a:r>
              <a:rPr lang="es-MX" altLang="es-ES" sz="2000" b="1" dirty="0">
                <a:solidFill>
                  <a:prstClr val="black"/>
                </a:solidFill>
                <a:latin typeface="Calibri"/>
                <a:cs typeface="Arial" charset="0"/>
              </a:rPr>
              <a:t>sistema de conservación y eliminación </a:t>
            </a:r>
            <a:r>
              <a:rPr lang="es-MX" altLang="es-ES" sz="2000" dirty="0">
                <a:solidFill>
                  <a:prstClr val="black"/>
                </a:solidFill>
                <a:latin typeface="Calibri"/>
                <a:cs typeface="Arial" charset="0"/>
              </a:rPr>
              <a:t>de documentos y expedientes: </a:t>
            </a:r>
            <a:r>
              <a:rPr lang="es-MX" altLang="es-ES" sz="2000" b="1" dirty="0">
                <a:solidFill>
                  <a:srgbClr val="702082"/>
                </a:solidFill>
                <a:latin typeface="Calibri"/>
                <a:cs typeface="Arial" charset="0"/>
              </a:rPr>
              <a:t>Catálogo de Disposición Documental.</a:t>
            </a:r>
          </a:p>
          <a:p>
            <a:pPr marL="457200" lvl="0" indent="-457200" algn="just" eaLnBrk="1" fontAlgn="auto" hangingPunct="1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es-MX" altLang="es-ES" sz="2000" dirty="0">
                <a:solidFill>
                  <a:prstClr val="black"/>
                </a:solidFill>
                <a:latin typeface="Calibri"/>
                <a:cs typeface="Arial" charset="0"/>
              </a:rPr>
              <a:t>Un </a:t>
            </a:r>
            <a:r>
              <a:rPr lang="es-MX" altLang="es-ES" sz="2000" b="1" dirty="0">
                <a:solidFill>
                  <a:prstClr val="black"/>
                </a:solidFill>
                <a:latin typeface="Calibri"/>
                <a:cs typeface="Arial" charset="0"/>
              </a:rPr>
              <a:t>sistema de descripción de las series documentales </a:t>
            </a:r>
            <a:r>
              <a:rPr lang="es-MX" altLang="es-ES" sz="2000" dirty="0">
                <a:solidFill>
                  <a:prstClr val="black"/>
                </a:solidFill>
                <a:latin typeface="Calibri"/>
                <a:cs typeface="Arial" charset="0"/>
              </a:rPr>
              <a:t>que permite recuperar y acceder a la información, cuyo resultado es la: </a:t>
            </a:r>
            <a:r>
              <a:rPr lang="es-MX" altLang="es-ES" sz="2000" b="1" dirty="0">
                <a:solidFill>
                  <a:srgbClr val="7030A0"/>
                </a:solidFill>
                <a:latin typeface="Calibri"/>
                <a:cs typeface="Arial" charset="0"/>
              </a:rPr>
              <a:t> </a:t>
            </a:r>
            <a:r>
              <a:rPr lang="es-MX" altLang="es-ES" sz="2000" b="1" dirty="0">
                <a:solidFill>
                  <a:srgbClr val="702082"/>
                </a:solidFill>
                <a:latin typeface="Calibri"/>
                <a:cs typeface="Arial" charset="0"/>
              </a:rPr>
              <a:t>Guía de Archivo Documental.</a:t>
            </a:r>
            <a:endParaRPr lang="es-MX" sz="2000" dirty="0">
              <a:solidFill>
                <a:srgbClr val="702082"/>
              </a:solidFill>
              <a:latin typeface="Calibri"/>
              <a:cs typeface="Arial" charset="0"/>
            </a:endParaRPr>
          </a:p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2400" dirty="0">
              <a:solidFill>
                <a:srgbClr val="702082"/>
              </a:solidFill>
              <a:latin typeface="Calibri"/>
              <a:cs typeface="Arial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791744" y="3432605"/>
            <a:ext cx="41988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>
                <a:latin typeface="+mn-lt"/>
              </a:rPr>
              <a:t>Se articula en torno a 3 elementos básicos</a:t>
            </a:r>
          </a:p>
        </p:txBody>
      </p:sp>
      <p:sp>
        <p:nvSpPr>
          <p:cNvPr id="7" name="3 Marcador de número de diapositiva"/>
          <p:cNvSpPr txBox="1">
            <a:spLocks/>
          </p:cNvSpPr>
          <p:nvPr/>
        </p:nvSpPr>
        <p:spPr bwMode="auto">
          <a:xfrm>
            <a:off x="11064552" y="5949280"/>
            <a:ext cx="432048" cy="288032"/>
          </a:xfrm>
          <a:prstGeom prst="rect">
            <a:avLst/>
          </a:prstGeom>
          <a:solidFill>
            <a:srgbClr val="CC66FF"/>
          </a:solidFill>
          <a:extLst/>
        </p:spPr>
        <p:txBody>
          <a:bodyPr/>
          <a:lstStyle>
            <a:defPPr>
              <a:defRPr lang="es-MX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fld id="{5331A193-7EF7-4734-A198-E0903407063B}" type="slidenum">
              <a:rPr lang="es-MX" altLang="es-ES" sz="1050" b="1" smtClean="0">
                <a:solidFill>
                  <a:srgbClr val="000000"/>
                </a:solidFill>
                <a:latin typeface="Century Gothic" panose="020B0502020202020204" pitchFamily="34" charset="0"/>
              </a:rPr>
              <a:pPr algn="ctr"/>
              <a:t>7</a:t>
            </a:fld>
            <a:endParaRPr lang="es-MX" altLang="es-ES" sz="105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Imagen 1">
            <a:hlinkClick r:id="rId8" action="ppaction://hlinkfile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398250" y="764704"/>
            <a:ext cx="530398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912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 descr="Imagen1"/>
          <p:cNvSpPr>
            <a:spLocks noChangeArrowheads="1"/>
          </p:cNvSpPr>
          <p:nvPr/>
        </p:nvSpPr>
        <p:spPr bwMode="auto">
          <a:xfrm>
            <a:off x="1847528" y="1196752"/>
            <a:ext cx="8712968" cy="1464231"/>
          </a:xfrm>
          <a:prstGeom prst="roundRect">
            <a:avLst>
              <a:gd name="adj" fmla="val 16667"/>
            </a:avLst>
          </a:prstGeom>
          <a:solidFill>
            <a:srgbClr val="008080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  <a:flatTx/>
          </a:bodyPr>
          <a:lstStyle/>
          <a:p>
            <a:pPr marL="152400" marR="0" lvl="0" indent="-15240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  <a:r>
              <a:rPr lang="es-MX" sz="2400" b="1" noProof="0" dirty="0">
                <a:solidFill>
                  <a:prstClr val="white"/>
                </a:solidFill>
              </a:rPr>
              <a:t>P</a:t>
            </a:r>
            <a:r>
              <a:rPr lang="es-MX" sz="2400" b="1" dirty="0" err="1">
                <a:solidFill>
                  <a:prstClr val="white"/>
                </a:solidFill>
              </a:rPr>
              <a:t>roceso</a:t>
            </a:r>
            <a:r>
              <a:rPr lang="es-MX" sz="2400" b="1" dirty="0">
                <a:solidFill>
                  <a:prstClr val="white"/>
                </a:solidFill>
              </a:rPr>
              <a:t> de análisis de la actuaciones que se llevan a cabo dentro de una institución y que </a:t>
            </a:r>
            <a:r>
              <a:rPr lang="es-MX" sz="2400" b="1" u="sng" dirty="0">
                <a:solidFill>
                  <a:prstClr val="white"/>
                </a:solidFill>
              </a:rPr>
              <a:t>permiten conocer todos los documentos </a:t>
            </a:r>
            <a:r>
              <a:rPr lang="es-MX" sz="2400" b="1" dirty="0">
                <a:solidFill>
                  <a:prstClr val="white"/>
                </a:solidFill>
              </a:rPr>
              <a:t>que se gestiona en ella</a:t>
            </a:r>
            <a:r>
              <a:rPr kumimoji="0" lang="es-MX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.</a:t>
            </a:r>
            <a:endParaRPr kumimoji="0" lang="es-MX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2420406" y="548680"/>
            <a:ext cx="7848872" cy="539403"/>
          </a:xfr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s-MX" b="1" kern="0" dirty="0"/>
              <a:t>Proceso de Organización: IDENTIFICACIÓN</a:t>
            </a:r>
          </a:p>
        </p:txBody>
      </p:sp>
      <p:sp>
        <p:nvSpPr>
          <p:cNvPr id="6" name="8 Rectángulo"/>
          <p:cNvSpPr/>
          <p:nvPr/>
        </p:nvSpPr>
        <p:spPr>
          <a:xfrm>
            <a:off x="2129188" y="3284984"/>
            <a:ext cx="8431308" cy="1348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ü"/>
              <a:tabLst/>
              <a:defRPr/>
            </a:pPr>
            <a:r>
              <a:rPr lang="es-ES" sz="2400" b="1" u="sng" dirty="0">
                <a:latin typeface="Calibri"/>
                <a:cs typeface="Times New Roman" pitchFamily="18" charset="0"/>
              </a:rPr>
              <a:t>Documentos de archivo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s-ES" sz="2400" b="1" dirty="0">
                <a:solidFill>
                  <a:prstClr val="black"/>
                </a:solidFill>
                <a:latin typeface="Calibri"/>
                <a:cs typeface="Times New Roman" pitchFamily="18" charset="0"/>
                <a:hlinkClick r:id="rId2" action="ppaction://hlinksldjump"/>
              </a:rPr>
              <a:t>Documentos</a:t>
            </a:r>
            <a:r>
              <a:rPr lang="es-ES" sz="2400" b="1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de apoyo administrativo.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s-ES" sz="2400" b="1" dirty="0">
                <a:solidFill>
                  <a:prstClr val="black"/>
                </a:solidFill>
                <a:latin typeface="Calibri"/>
                <a:cs typeface="Times New Roman" pitchFamily="18" charset="0"/>
                <a:hlinkClick r:id="rId3" action="ppaction://hlinksldjump"/>
              </a:rPr>
              <a:t>Documentos</a:t>
            </a:r>
            <a:r>
              <a:rPr lang="es-ES" sz="2400" b="1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de comprobación administrativa inmediata.</a:t>
            </a:r>
            <a:endParaRPr kumimoji="0" lang="es-MX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59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279576" y="1207420"/>
            <a:ext cx="8928992" cy="4193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200" b="1" dirty="0">
                <a:solidFill>
                  <a:srgbClr val="7030A0"/>
                </a:solidFill>
                <a:latin typeface="+mn-lt"/>
                <a:sym typeface="Wingdings" panose="05000000000000000000" pitchFamily="2" charset="2"/>
              </a:rPr>
              <a:t>Documentos de archivo</a:t>
            </a:r>
          </a:p>
          <a:p>
            <a:pPr algn="ctr"/>
            <a:endParaRPr lang="es-MX" sz="1050" b="1" dirty="0">
              <a:solidFill>
                <a:srgbClr val="7030A0"/>
              </a:solidFill>
              <a:latin typeface="+mn-lt"/>
              <a:sym typeface="Wingdings" panose="05000000000000000000" pitchFamily="2" charset="2"/>
            </a:endParaRPr>
          </a:p>
          <a:p>
            <a:r>
              <a:rPr lang="es-MX" sz="2400" dirty="0">
                <a:solidFill>
                  <a:srgbClr val="7030A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</a:t>
            </a:r>
            <a:r>
              <a:rPr lang="es-MX" sz="2400" dirty="0">
                <a:latin typeface="Calibri" panose="020F0502020204030204" pitchFamily="34" charset="0"/>
              </a:rPr>
              <a:t>Son aquellos producidos, recibidos o usados en el ejercicio de las funciones y atribuciones de las Unidades que integran una organización, con independencia del soporte en el que se encuentren. </a:t>
            </a:r>
          </a:p>
          <a:p>
            <a:endParaRPr lang="es-MX" sz="2400" dirty="0">
              <a:latin typeface="Calibri" panose="020F0502020204030204" pitchFamily="34" charset="0"/>
            </a:endParaRPr>
          </a:p>
          <a:p>
            <a:r>
              <a:rPr lang="es-MX" sz="2400" dirty="0">
                <a:solidFill>
                  <a:srgbClr val="7030A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 </a:t>
            </a:r>
            <a:r>
              <a:rPr lang="es-ES" sz="2400" dirty="0">
                <a:latin typeface="Calibri" panose="020F0502020204030204" pitchFamily="34" charset="0"/>
                <a:sym typeface="Wingdings" panose="05000000000000000000" pitchFamily="2" charset="2"/>
              </a:rPr>
              <a:t>T</a:t>
            </a:r>
            <a:r>
              <a:rPr lang="es-ES" sz="2400" dirty="0">
                <a:latin typeface="Calibri" panose="020F0502020204030204" pitchFamily="34" charset="0"/>
              </a:rPr>
              <a:t>ienen  carácter probatorio administrativo y jurídico, al tener contexto y estructura.</a:t>
            </a:r>
          </a:p>
          <a:p>
            <a:endParaRPr lang="es-MX" sz="2400" dirty="0">
              <a:latin typeface="Calibri" panose="020F0502020204030204" pitchFamily="34" charset="0"/>
            </a:endParaRPr>
          </a:p>
          <a:p>
            <a:r>
              <a:rPr lang="es-MX" sz="2400" dirty="0">
                <a:solidFill>
                  <a:srgbClr val="7030A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</a:t>
            </a:r>
            <a:r>
              <a:rPr lang="es-MX" sz="2400" dirty="0">
                <a:latin typeface="Calibri" panose="020F0502020204030204" pitchFamily="34" charset="0"/>
              </a:rPr>
              <a:t>Son producidos en forma natural en función de una actividad y constituyen el único testimonio y garantía documental del acto.</a:t>
            </a:r>
          </a:p>
          <a:p>
            <a:pPr marL="285750" indent="-285750">
              <a:buFontTx/>
              <a:buChar char="-"/>
            </a:pPr>
            <a:endParaRPr lang="es-MX" dirty="0"/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2495600" y="488945"/>
            <a:ext cx="8856984" cy="539403"/>
          </a:xfr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s-MX" b="1" kern="0" dirty="0"/>
              <a:t>Actividades del Proceso de Organización: </a:t>
            </a:r>
            <a:r>
              <a:rPr lang="es-MX" b="1" u="sng" kern="0" dirty="0"/>
              <a:t>Identificación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492" y="1328574"/>
            <a:ext cx="1540424" cy="2160240"/>
          </a:xfrm>
          <a:prstGeom prst="rect">
            <a:avLst/>
          </a:prstGeom>
        </p:spPr>
      </p:pic>
      <p:sp>
        <p:nvSpPr>
          <p:cNvPr id="7" name="3 Marcador de número de diapositiva"/>
          <p:cNvSpPr txBox="1">
            <a:spLocks/>
          </p:cNvSpPr>
          <p:nvPr/>
        </p:nvSpPr>
        <p:spPr bwMode="auto">
          <a:xfrm>
            <a:off x="11064552" y="5949280"/>
            <a:ext cx="432048" cy="288032"/>
          </a:xfrm>
          <a:prstGeom prst="rect">
            <a:avLst/>
          </a:prstGeom>
          <a:solidFill>
            <a:srgbClr val="CC66FF"/>
          </a:solidFill>
          <a:extLst/>
        </p:spPr>
        <p:txBody>
          <a:bodyPr/>
          <a:lstStyle>
            <a:defPPr>
              <a:defRPr lang="es-MX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fld id="{5331A193-7EF7-4734-A198-E0903407063B}" type="slidenum">
              <a:rPr lang="es-MX" altLang="es-ES" sz="1050" b="1" smtClean="0">
                <a:solidFill>
                  <a:srgbClr val="000000"/>
                </a:solidFill>
                <a:latin typeface="Century Gothic" panose="020B0502020202020204" pitchFamily="34" charset="0"/>
              </a:rPr>
              <a:pPr algn="ctr"/>
              <a:t>9</a:t>
            </a:fld>
            <a:endParaRPr lang="es-MX" altLang="es-ES" sz="105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91344" y="5949280"/>
            <a:ext cx="4859510" cy="34819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algn="l"/>
            <a:r>
              <a:rPr lang="es-ES" altLang="es-ES" sz="1600" b="1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Conceptos básicos en materia archivística</a:t>
            </a:r>
            <a:endParaRPr lang="es-MX" altLang="es-ES" sz="1600" b="1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13511</TotalTime>
  <Words>2468</Words>
  <Application>Microsoft Office PowerPoint</Application>
  <PresentationFormat>Panorámica</PresentationFormat>
  <Paragraphs>426</Paragraphs>
  <Slides>31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14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31</vt:i4>
      </vt:variant>
    </vt:vector>
  </HeadingPairs>
  <TitlesOfParts>
    <vt:vector size="47" baseType="lpstr">
      <vt:lpstr>Aparajita</vt:lpstr>
      <vt:lpstr>Arial</vt:lpstr>
      <vt:lpstr>Arial Black</vt:lpstr>
      <vt:lpstr>Arial Narrow</vt:lpstr>
      <vt:lpstr>Calibri</vt:lpstr>
      <vt:lpstr>Candara</vt:lpstr>
      <vt:lpstr>Century Gothic</vt:lpstr>
      <vt:lpstr>Courier New</vt:lpstr>
      <vt:lpstr>Symbol</vt:lpstr>
      <vt:lpstr>Times</vt:lpstr>
      <vt:lpstr>Times New Roman</vt:lpstr>
      <vt:lpstr>Verdana</vt:lpstr>
      <vt:lpstr>Vrinda</vt:lpstr>
      <vt:lpstr>Wingdings</vt:lpstr>
      <vt:lpstr>1_Default Design</vt:lpstr>
      <vt:lpstr>1_Tema de Office</vt:lpstr>
      <vt:lpstr>Módulo II.  Gestión documental en las Instituciones Públicas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Primera etapa o edad (FASE ACTIVA)</vt:lpstr>
      <vt:lpstr>Segunda etapa o edad (FASE SEMIACTIVA)</vt:lpstr>
      <vt:lpstr>Tercera etapa o edad (FASE INACTIVA)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modulo II</dc:title>
  <dc:creator>Dirección General de Gestión de Información y Estudios</dc:creator>
  <cp:lastModifiedBy>Administrador</cp:lastModifiedBy>
  <cp:revision>952</cp:revision>
  <cp:lastPrinted>2017-11-09T01:38:54Z</cp:lastPrinted>
  <dcterms:created xsi:type="dcterms:W3CDTF">2012-05-18T17:18:22Z</dcterms:created>
  <dcterms:modified xsi:type="dcterms:W3CDTF">2018-08-16T16:37:11Z</dcterms:modified>
</cp:coreProperties>
</file>